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954838" cy="9309100"/>
  <p:defaultTextStyle>
    <a:lvl1pPr marL="0" indent="0" algn="r" defTabSz="914400" rtl="1">
      <a:lnSpc>
        <a:spcPct val="100000"/>
      </a:lnSpc>
      <a:spcBef>
        <a:spcPts val="0"/>
      </a:spcBef>
      <a:spcAft>
        <a:spcPts val="0"/>
      </a:spcAft>
      <a:buNone/>
      <a:defRPr lang="ar-SA" sz="2800" b="0" i="0">
        <a:solidFill>
          <a:schemeClr val="dk1"/>
        </a:solidFill>
        <a:latin typeface="Tahoma"/>
        <a:ea typeface="Tahoma"/>
      </a:defRPr>
    </a:lvl1pPr>
    <a:lvl2pPr marL="457200" indent="457200" algn="r" defTabSz="914400" rtl="1">
      <a:lnSpc>
        <a:spcPct val="100000"/>
      </a:lnSpc>
      <a:spcBef>
        <a:spcPts val="0"/>
      </a:spcBef>
      <a:spcAft>
        <a:spcPts val="0"/>
      </a:spcAft>
      <a:buNone/>
      <a:defRPr lang="ar-SA" sz="2800" b="0" i="0">
        <a:solidFill>
          <a:schemeClr val="dk1"/>
        </a:solidFill>
        <a:latin typeface="Tahoma"/>
        <a:ea typeface="Tahoma"/>
      </a:defRPr>
    </a:lvl2pPr>
    <a:lvl3pPr marL="914400" indent="914400" algn="r" defTabSz="914400" rtl="1">
      <a:lnSpc>
        <a:spcPct val="100000"/>
      </a:lnSpc>
      <a:spcBef>
        <a:spcPts val="0"/>
      </a:spcBef>
      <a:spcAft>
        <a:spcPts val="0"/>
      </a:spcAft>
      <a:buNone/>
      <a:defRPr lang="ar-SA" sz="2800" b="0" i="0">
        <a:solidFill>
          <a:schemeClr val="dk1"/>
        </a:solidFill>
        <a:latin typeface="Tahoma"/>
        <a:ea typeface="Tahoma"/>
      </a:defRPr>
    </a:lvl3pPr>
    <a:lvl4pPr marL="1371600" indent="1371600" algn="r" defTabSz="914400" rtl="1">
      <a:lnSpc>
        <a:spcPct val="100000"/>
      </a:lnSpc>
      <a:spcBef>
        <a:spcPts val="0"/>
      </a:spcBef>
      <a:spcAft>
        <a:spcPts val="0"/>
      </a:spcAft>
      <a:buNone/>
      <a:defRPr lang="ar-SA" sz="2800" b="0" i="0">
        <a:solidFill>
          <a:schemeClr val="dk1"/>
        </a:solidFill>
        <a:latin typeface="Tahoma"/>
        <a:ea typeface="Tahoma"/>
      </a:defRPr>
    </a:lvl4pPr>
    <a:lvl5pPr marL="1828800" indent="1828800" algn="r" defTabSz="914400" rtl="1">
      <a:lnSpc>
        <a:spcPct val="100000"/>
      </a:lnSpc>
      <a:spcBef>
        <a:spcPts val="0"/>
      </a:spcBef>
      <a:spcAft>
        <a:spcPts val="0"/>
      </a:spcAft>
      <a:buNone/>
      <a:defRPr lang="ar-SA" sz="2800" b="0" i="0">
        <a:solidFill>
          <a:schemeClr val="dk1"/>
        </a:solidFill>
        <a:latin typeface="Tahoma"/>
        <a:ea typeface="Tahoma"/>
      </a:defRPr>
    </a:lvl5pPr>
    <a:lvl6pPr>
      <a:defRPr lang="ar-SA" sz="1800"/>
    </a:lvl6pPr>
    <a:lvl7pPr>
      <a:defRPr lang="ar-SA" sz="1800"/>
    </a:lvl7pPr>
    <a:lvl8pPr>
      <a:defRPr lang="ar-SA" sz="1800"/>
    </a:lvl8pPr>
    <a:lvl9pPr>
      <a:defRPr lang="ar-SA" sz="1800"/>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sp>
        <p:nvSpPr>
          <p:cNvPr id="1422348071" name="Rectangle 2"/>
          <p:cNvSpPr>
            <a:spLocks noGrp="1" noChangeShapeType="1"/>
          </p:cNvSpPr>
          <p:nvPr>
            <p:ph type="hdr"/>
          </p:nvPr>
        </p:nvSpPr>
        <p:spPr bwMode="auto">
          <a:xfrm>
            <a:off x="3941762" y="0"/>
            <a:ext cx="3013075" cy="465137"/>
          </a:xfrm>
          <a:prstGeom prst="rect">
            <a:avLst/>
          </a:prstGeom>
          <a:noFill/>
        </p:spPr>
        <p:txBody>
          <a:bodyPr lIns="92930" tIns="46465" rIns="92930" bIns="46465"/>
          <a:lstStyle/>
          <a:p>
            <a:pPr>
              <a:defRPr/>
            </a:pPr>
            <a:endParaRPr sz="1400"/>
          </a:p>
        </p:txBody>
      </p:sp>
      <p:sp>
        <p:nvSpPr>
          <p:cNvPr id="2134734452" name="Rectangle 3"/>
          <p:cNvSpPr>
            <a:spLocks noGrp="1" noChangeShapeType="1"/>
          </p:cNvSpPr>
          <p:nvPr>
            <p:ph type="dt" idx="1"/>
          </p:nvPr>
        </p:nvSpPr>
        <p:spPr bwMode="auto">
          <a:xfrm>
            <a:off x="1587" y="0"/>
            <a:ext cx="3013075" cy="465137"/>
          </a:xfrm>
          <a:prstGeom prst="rect">
            <a:avLst/>
          </a:prstGeom>
          <a:noFill/>
        </p:spPr>
        <p:txBody>
          <a:bodyPr lIns="92930" tIns="46465" rIns="92930" bIns="46465"/>
          <a:lstStyle/>
          <a:p>
            <a:pPr>
              <a:defRPr/>
            </a:pPr>
            <a:endParaRPr sz="1400"/>
          </a:p>
        </p:txBody>
      </p:sp>
      <p:sp>
        <p:nvSpPr>
          <p:cNvPr id="1120373777" name="Rectangle 4"/>
          <p:cNvSpPr>
            <a:spLocks noGrp="1" noRot="1" noChangeAspect="1" noChangeShapeType="1"/>
          </p:cNvSpPr>
          <p:nvPr>
            <p:ph type="sldImg" idx="2"/>
          </p:nvPr>
        </p:nvSpPr>
        <p:spPr bwMode="auto">
          <a:xfrm>
            <a:off x="1150937" y="698500"/>
            <a:ext cx="4652962" cy="3490912"/>
          </a:xfrm>
          <a:prstGeom prst="rect">
            <a:avLst/>
          </a:prstGeom>
          <a:noFill/>
          <a:ln w="9524">
            <a:solidFill>
              <a:srgbClr val="000000"/>
            </a:solidFill>
            <a:round/>
            <a:headEnd/>
            <a:tailEnd/>
          </a:ln>
        </p:spPr>
        <p:txBody>
          <a:bodyPr lIns="92930" tIns="46465" rIns="92930" bIns="46465" anchor="ctr" anchorCtr="0"/>
          <a:lstStyle/>
          <a:p>
            <a:pPr>
              <a:defRPr/>
            </a:pPr>
            <a:endParaRPr sz="1400"/>
          </a:p>
        </p:txBody>
      </p:sp>
      <p:sp>
        <p:nvSpPr>
          <p:cNvPr id="1223543156" name="Rectangle 5"/>
          <p:cNvSpPr>
            <a:spLocks noGrp="1" noChangeShapeType="1"/>
          </p:cNvSpPr>
          <p:nvPr>
            <p:ph type="body" idx="3"/>
          </p:nvPr>
        </p:nvSpPr>
        <p:spPr bwMode="auto">
          <a:xfrm>
            <a:off x="695325" y="4421187"/>
            <a:ext cx="5564187" cy="4189412"/>
          </a:xfrm>
          <a:prstGeom prst="rect">
            <a:avLst/>
          </a:prstGeom>
          <a:noFill/>
        </p:spPr>
        <p:txBody>
          <a:bodyPr lIns="92930" tIns="46465" rIns="92930" bIns="46465"/>
          <a:lstStyle>
            <a:lvl1pPr marL="0" indent="0" algn="r" defTabSz="914400" rtl="1">
              <a:lnSpc>
                <a:spcPct val="100000"/>
              </a:lnSpc>
              <a:spcBef>
                <a:spcPts val="0"/>
              </a:spcBef>
              <a:spcAft>
                <a:spcPts val="0"/>
              </a:spcAft>
              <a:buNone/>
              <a:defRPr sz="1200" b="0" i="0">
                <a:solidFill>
                  <a:schemeClr val="dk1"/>
                </a:solidFill>
                <a:latin typeface="Arial"/>
                <a:ea typeface="Arial"/>
              </a:defRPr>
            </a:lvl1pPr>
            <a:lvl2pPr marL="457200" indent="457200" algn="r" defTabSz="914400" rtl="1">
              <a:lnSpc>
                <a:spcPct val="100000"/>
              </a:lnSpc>
              <a:spcBef>
                <a:spcPts val="0"/>
              </a:spcBef>
              <a:spcAft>
                <a:spcPts val="0"/>
              </a:spcAft>
              <a:buNone/>
              <a:defRPr sz="1200" b="0" i="0">
                <a:solidFill>
                  <a:schemeClr val="dk1"/>
                </a:solidFill>
                <a:latin typeface="Arial"/>
                <a:ea typeface="Arial"/>
              </a:defRPr>
            </a:lvl2pPr>
            <a:lvl3pPr marL="914400" indent="914400" algn="r" defTabSz="914400" rtl="1">
              <a:lnSpc>
                <a:spcPct val="100000"/>
              </a:lnSpc>
              <a:spcBef>
                <a:spcPts val="0"/>
              </a:spcBef>
              <a:spcAft>
                <a:spcPts val="0"/>
              </a:spcAft>
              <a:buNone/>
              <a:defRPr sz="1200" b="0" i="0">
                <a:solidFill>
                  <a:schemeClr val="dk1"/>
                </a:solidFill>
                <a:latin typeface="Arial"/>
                <a:ea typeface="Arial"/>
              </a:defRPr>
            </a:lvl3pPr>
            <a:lvl4pPr marL="1371600" indent="1371600" algn="r" defTabSz="914400" rtl="1">
              <a:lnSpc>
                <a:spcPct val="100000"/>
              </a:lnSpc>
              <a:spcBef>
                <a:spcPts val="0"/>
              </a:spcBef>
              <a:spcAft>
                <a:spcPts val="0"/>
              </a:spcAft>
              <a:buNone/>
              <a:defRPr sz="1200" b="0" i="0">
                <a:solidFill>
                  <a:schemeClr val="dk1"/>
                </a:solidFill>
                <a:latin typeface="Arial"/>
                <a:ea typeface="Arial"/>
              </a:defRPr>
            </a:lvl4pPr>
            <a:lvl5pPr marL="1828800" indent="1828800" algn="r" defTabSz="914400" rtl="1">
              <a:lnSpc>
                <a:spcPct val="100000"/>
              </a:lnSpc>
              <a:spcBef>
                <a:spcPts val="0"/>
              </a:spcBef>
              <a:spcAft>
                <a:spcPts val="0"/>
              </a:spcAft>
              <a:buNone/>
              <a:defRPr sz="1200" b="0" i="0">
                <a:solidFill>
                  <a:schemeClr val="dk1"/>
                </a:solidFill>
                <a:latin typeface="Arial"/>
                <a:ea typeface="Arial"/>
              </a:defRPr>
            </a:lvl5pPr>
          </a:lstStyle>
          <a:p>
            <a:pPr marL="0" lvl="0" indent="0">
              <a:spcBef>
                <a:spcPts val="0"/>
              </a:spcBef>
              <a:buNone/>
              <a:defRPr/>
            </a:pPr>
            <a:r>
              <a:rPr lang="en-US"/>
              <a:t>Click to edit Master text styles</a:t>
            </a:r>
            <a:endParaRPr/>
          </a:p>
          <a:p>
            <a:pPr marL="457200" lvl="1" indent="0">
              <a:spcBef>
                <a:spcPts val="0"/>
              </a:spcBef>
              <a:buNone/>
              <a:defRPr/>
            </a:pPr>
            <a:r>
              <a:rPr lang="en-US"/>
              <a:t>Second level</a:t>
            </a:r>
            <a:endParaRPr/>
          </a:p>
          <a:p>
            <a:pPr marL="914400" lvl="2" indent="0">
              <a:spcBef>
                <a:spcPts val="0"/>
              </a:spcBef>
              <a:buNone/>
              <a:defRPr/>
            </a:pPr>
            <a:r>
              <a:rPr lang="en-US"/>
              <a:t>Third level</a:t>
            </a:r>
            <a:endParaRPr/>
          </a:p>
          <a:p>
            <a:pPr marL="1371600" lvl="3" indent="0">
              <a:spcBef>
                <a:spcPts val="0"/>
              </a:spcBef>
              <a:buNone/>
              <a:defRPr/>
            </a:pPr>
            <a:r>
              <a:rPr lang="en-US"/>
              <a:t>Fourth level</a:t>
            </a:r>
            <a:endParaRPr/>
          </a:p>
          <a:p>
            <a:pPr marL="1828800" lvl="4" indent="0">
              <a:spcBef>
                <a:spcPts val="0"/>
              </a:spcBef>
              <a:buNone/>
              <a:defRPr/>
            </a:pPr>
            <a:r>
              <a:rPr lang="en-US"/>
              <a:t>Fifth level</a:t>
            </a:r>
            <a:endParaRPr/>
          </a:p>
        </p:txBody>
      </p:sp>
      <p:sp>
        <p:nvSpPr>
          <p:cNvPr id="118057612" name="Rectangle 6"/>
          <p:cNvSpPr>
            <a:spLocks noGrp="1" noChangeShapeType="1"/>
          </p:cNvSpPr>
          <p:nvPr>
            <p:ph type="ftr" idx="4"/>
          </p:nvPr>
        </p:nvSpPr>
        <p:spPr bwMode="auto">
          <a:xfrm>
            <a:off x="3941762" y="8842375"/>
            <a:ext cx="3013075" cy="465137"/>
          </a:xfrm>
          <a:prstGeom prst="rect">
            <a:avLst/>
          </a:prstGeom>
          <a:noFill/>
        </p:spPr>
        <p:txBody>
          <a:bodyPr lIns="92930" tIns="46465" rIns="92930" bIns="46465" anchor="b"/>
          <a:lstStyle/>
          <a:p>
            <a:pPr>
              <a:defRPr/>
            </a:pPr>
            <a:endParaRPr sz="1400"/>
          </a:p>
        </p:txBody>
      </p:sp>
      <p:sp>
        <p:nvSpPr>
          <p:cNvPr id="238111801" name="Rectangle 7"/>
          <p:cNvSpPr>
            <a:spLocks noGrp="1" noChangeShapeType="1"/>
          </p:cNvSpPr>
          <p:nvPr>
            <p:ph type="sldNum" idx="5"/>
          </p:nvPr>
        </p:nvSpPr>
        <p:spPr bwMode="auto">
          <a:xfrm>
            <a:off x="1587" y="8842375"/>
            <a:ext cx="3013075" cy="465137"/>
          </a:xfrm>
          <a:prstGeom prst="rect">
            <a:avLst/>
          </a:prstGeom>
          <a:noFill/>
        </p:spPr>
        <p:txBody>
          <a:bodyPr lIns="92930" tIns="46465" rIns="92930" bIns="46465" anchor="b"/>
          <a:lstStyle>
            <a:lvl1pPr marL="0" indent="0" algn="l" defTabSz="914400" rtl="0">
              <a:lnSpc>
                <a:spcPct val="100000"/>
              </a:lnSpc>
              <a:spcBef>
                <a:spcPts val="0"/>
              </a:spcBef>
              <a:spcAft>
                <a:spcPts val="0"/>
              </a:spcAft>
              <a:buNone/>
              <a:defRPr sz="1800" b="0" i="0">
                <a:solidFill>
                  <a:schemeClr val="dk1"/>
                </a:solidFill>
                <a:latin typeface="Arial"/>
                <a:ea typeface="Arial"/>
              </a:defRPr>
            </a:lvl1pPr>
            <a:lvl2pPr marL="457200" indent="457200" algn="l" defTabSz="914400" rtl="0">
              <a:lnSpc>
                <a:spcPct val="100000"/>
              </a:lnSpc>
              <a:spcBef>
                <a:spcPts val="0"/>
              </a:spcBef>
              <a:spcAft>
                <a:spcPts val="0"/>
              </a:spcAft>
              <a:buNone/>
              <a:defRPr sz="1800" b="0" i="0">
                <a:solidFill>
                  <a:schemeClr val="dk1"/>
                </a:solidFill>
                <a:latin typeface="Arial"/>
                <a:ea typeface="Arial"/>
              </a:defRPr>
            </a:lvl2pPr>
            <a:lvl3pPr marL="914400" indent="914400" algn="l" defTabSz="914400" rtl="0">
              <a:lnSpc>
                <a:spcPct val="100000"/>
              </a:lnSpc>
              <a:spcBef>
                <a:spcPts val="0"/>
              </a:spcBef>
              <a:spcAft>
                <a:spcPts val="0"/>
              </a:spcAft>
              <a:buNone/>
              <a:defRPr sz="1800" b="0" i="0">
                <a:solidFill>
                  <a:schemeClr val="dk1"/>
                </a:solidFill>
                <a:latin typeface="Arial"/>
                <a:ea typeface="Arial"/>
              </a:defRPr>
            </a:lvl3pPr>
            <a:lvl4pPr marL="1371600" indent="1371600" algn="l" defTabSz="914400" rtl="0">
              <a:lnSpc>
                <a:spcPct val="100000"/>
              </a:lnSpc>
              <a:spcBef>
                <a:spcPts val="0"/>
              </a:spcBef>
              <a:spcAft>
                <a:spcPts val="0"/>
              </a:spcAft>
              <a:buNone/>
              <a:defRPr sz="1800" b="0" i="0">
                <a:solidFill>
                  <a:schemeClr val="dk1"/>
                </a:solidFill>
                <a:latin typeface="Arial"/>
                <a:ea typeface="Arial"/>
              </a:defRPr>
            </a:lvl4pPr>
            <a:lvl5pPr marL="1828800" indent="1828800" algn="l" defTabSz="914400" rtl="0">
              <a:lnSpc>
                <a:spcPct val="100000"/>
              </a:lnSpc>
              <a:spcBef>
                <a:spcPts val="0"/>
              </a:spcBef>
              <a:spcAft>
                <a:spcPts val="0"/>
              </a:spcAft>
              <a:buNone/>
              <a:defRPr sz="1800" b="0" i="0">
                <a:solidFill>
                  <a:schemeClr val="dk1"/>
                </a:solidFill>
                <a:latin typeface="Arial"/>
                <a:ea typeface="Arial"/>
              </a:defRPr>
            </a:lvl5pPr>
          </a:lstStyle>
          <a:p>
            <a:pPr marL="0" lvl="0" indent="0" algn="l">
              <a:spcBef>
                <a:spcPts val="0"/>
              </a:spcBef>
              <a:buNone/>
              <a:defRPr/>
            </a:pPr>
            <a:fld id="{D038279B-FC19-497E-A7D1-5ADD9CAF016F}" type="slidenum">
              <a:rPr sz="1200">
                <a:latin typeface="Arial"/>
                <a:ea typeface="Arial"/>
              </a:rPr>
              <a:t>‹#›</a:t>
            </a:fld>
            <a:endParaRPr/>
          </a:p>
        </p:txBody>
      </p:sp>
    </p:spTree>
  </p:cSld>
  <p:clrMap bg1="lt1" tx1="dk1" bg2="lt2" tx2="dk2" accent1="accent1" accent2="accent2" accent3="accent3" accent4="accent4" accent5="accent5" accent6="accent6" hlink="hlink" folHlink="folHlink"/>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40003507" name="Slide Image Placeholder 1"/>
          <p:cNvSpPr>
            <a:spLocks noGrp="1" noRot="1" noChangeAspect="1" noChangeShapeType="1"/>
          </p:cNvSpPr>
          <p:nvPr>
            <p:ph type="sldImg"/>
          </p:nvPr>
        </p:nvSpPr>
        <p:spPr bwMode="auto">
          <a:xfrm>
            <a:off x="1150938" y="698500"/>
            <a:ext cx="4652962" cy="3490913"/>
          </a:xfrm>
          <a:prstGeom prst="rect">
            <a:avLst/>
          </a:prstGeom>
        </p:spPr>
        <p:txBody>
          <a:bodyPr lIns="92930" tIns="46465" rIns="92930" bIns="46465" anchor="ctr" anchorCtr="0"/>
          <a:lstStyle/>
          <a:p>
            <a:pPr>
              <a:defRPr/>
            </a:pPr>
            <a:endParaRPr sz="1400"/>
          </a:p>
        </p:txBody>
      </p:sp>
      <p:sp>
        <p:nvSpPr>
          <p:cNvPr id="1220771060" name="Notes Placeholder 2"/>
          <p:cNvSpPr>
            <a:spLocks noGrp="1" noChangeShapeType="1"/>
          </p:cNvSpPr>
          <p:nvPr>
            <p:ph type="body" idx="1"/>
          </p:nvPr>
        </p:nvSpPr>
        <p:spPr bwMode="auto">
          <a:xfrm>
            <a:off x="695325" y="4421187"/>
            <a:ext cx="5564187" cy="4189412"/>
          </a:xfrm>
          <a:prstGeom prst="rect">
            <a:avLst/>
          </a:prstGeom>
          <a:noFill/>
        </p:spPr>
        <p:txBody>
          <a:bodyPr lIns="92930" tIns="46465" rIns="92930" bIns="46465" anchor="t"/>
          <a:lstStyle/>
          <a:p>
            <a:pPr>
              <a:defRPr/>
            </a:pPr>
            <a:endParaRPr sz="1400"/>
          </a:p>
        </p:txBody>
      </p:sp>
      <p:sp>
        <p:nvSpPr>
          <p:cNvPr id="1741928684" name="Slide Number Placeholder 3"/>
          <p:cNvSpPr txBox="1">
            <a:spLocks noGrp="1" noChangeShapeType="1"/>
          </p:cNvSpPr>
          <p:nvPr>
            <p:ph type="sldNum"/>
          </p:nvPr>
        </p:nvSpPr>
        <p:spPr bwMode="auto">
          <a:xfrm>
            <a:off x="1587" y="8842375"/>
            <a:ext cx="3013075" cy="465137"/>
          </a:xfrm>
          <a:prstGeom prst="rect">
            <a:avLst/>
          </a:prstGeom>
          <a:noFill/>
        </p:spPr>
        <p:txBody>
          <a:bodyPr lIns="92930" tIns="46465" rIns="92930" bIns="46465" anchor="b"/>
          <a:lstStyle/>
          <a:p>
            <a:pPr lvl="0" algn="l">
              <a:defRPr/>
            </a:pPr>
            <a:fld id="{D038279B-FC19-497E-A7D1-5ADD9CAF016F}" type="slidenum">
              <a:rPr lang="fa-IR" sz="1200">
                <a:latin typeface="Arial"/>
                <a:ea typeface="Arial"/>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1594682" name="Slide Image Placeholder 1"/>
          <p:cNvSpPr>
            <a:spLocks noGrp="1" noRot="1" noChangeAspect="1" noChangeShapeType="1"/>
          </p:cNvSpPr>
          <p:nvPr>
            <p:ph type="sldImg"/>
          </p:nvPr>
        </p:nvSpPr>
        <p:spPr bwMode="auto">
          <a:xfrm>
            <a:off x="1150938" y="698500"/>
            <a:ext cx="4652962" cy="3490913"/>
          </a:xfrm>
          <a:prstGeom prst="rect">
            <a:avLst/>
          </a:prstGeom>
        </p:spPr>
        <p:txBody>
          <a:bodyPr lIns="92930" tIns="46465" rIns="92930" bIns="46465" anchor="ctr" anchorCtr="0"/>
          <a:lstStyle/>
          <a:p>
            <a:pPr>
              <a:defRPr/>
            </a:pPr>
            <a:endParaRPr sz="1400"/>
          </a:p>
        </p:txBody>
      </p:sp>
      <p:sp>
        <p:nvSpPr>
          <p:cNvPr id="786768971" name="Notes Placeholder 2"/>
          <p:cNvSpPr>
            <a:spLocks noGrp="1" noChangeShapeType="1"/>
          </p:cNvSpPr>
          <p:nvPr>
            <p:ph type="body" idx="1"/>
          </p:nvPr>
        </p:nvSpPr>
        <p:spPr bwMode="auto">
          <a:xfrm>
            <a:off x="695325" y="4421187"/>
            <a:ext cx="5564187" cy="4189412"/>
          </a:xfrm>
          <a:prstGeom prst="rect">
            <a:avLst/>
          </a:prstGeom>
          <a:noFill/>
        </p:spPr>
        <p:txBody>
          <a:bodyPr lIns="92930" tIns="46465" rIns="92930" bIns="46465" anchor="t"/>
          <a:lstStyle/>
          <a:p>
            <a:pPr>
              <a:defRPr/>
            </a:pPr>
            <a:endParaRPr sz="1400"/>
          </a:p>
        </p:txBody>
      </p:sp>
      <p:sp>
        <p:nvSpPr>
          <p:cNvPr id="1872795951" name="Slide Number Placeholder 3"/>
          <p:cNvSpPr txBox="1">
            <a:spLocks noGrp="1" noChangeShapeType="1"/>
          </p:cNvSpPr>
          <p:nvPr>
            <p:ph type="sldNum"/>
          </p:nvPr>
        </p:nvSpPr>
        <p:spPr bwMode="auto">
          <a:xfrm>
            <a:off x="1587" y="8842375"/>
            <a:ext cx="3013075" cy="465137"/>
          </a:xfrm>
          <a:prstGeom prst="rect">
            <a:avLst/>
          </a:prstGeom>
          <a:noFill/>
        </p:spPr>
        <p:txBody>
          <a:bodyPr lIns="92930" tIns="46465" rIns="92930" bIns="46465" anchor="b"/>
          <a:lstStyle/>
          <a:p>
            <a:pPr lvl="0" algn="l">
              <a:defRPr/>
            </a:pPr>
            <a:fld id="{D038279B-FC19-497E-A7D1-5ADD9CAF016F}" type="slidenum">
              <a:rPr sz="1200">
                <a:latin typeface="Arial"/>
                <a:ea typeface="Arial"/>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1150938" y="698500"/>
            <a:ext cx="4652962" cy="3490913"/>
          </a:xfrm>
        </p:spPr>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27896A8-61BD-2451-5D0C-7C794E281B57}" type="slidenum">
              <a:r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8D8862F-CE42-5E70-6625-EBB7AEF1D02E}" type="slidenum">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614257468" name="Notes Placeholder 1"/>
          <p:cNvSpPr>
            <a:spLocks noGrp="1" noChangeShapeType="1"/>
          </p:cNvSpPr>
          <p:nvPr>
            <p:ph type="body"/>
          </p:nvPr>
        </p:nvSpPr>
        <p:spPr bwMode="auto">
          <a:xfrm>
            <a:off x="695325" y="620712"/>
            <a:ext cx="7186612" cy="542925"/>
          </a:xfrm>
          <a:prstGeom prst="rect">
            <a:avLst/>
          </a:prstGeom>
          <a:noFill/>
        </p:spPr>
        <p:txBody>
          <a:bodyPr lIns="92930" tIns="46465" rIns="92930" bIns="46465" anchor="t"/>
          <a:lstStyle/>
          <a:p>
            <a:pPr>
              <a:defRPr/>
            </a:pPr>
            <a:endParaRPr sz="14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DE2DDAE-17C6-35B6-A820-1F0267A525A0}"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102B570-8CCF-6AF2-10FF-F3928A0C3496}"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1150938" y="698500"/>
            <a:ext cx="4652962" cy="3490913"/>
          </a:xfrm>
        </p:spPr>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AE953A5-7D60-C29D-3C6A-63E32E1DE8A0}"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1150938" y="698500"/>
            <a:ext cx="4652962" cy="3490913"/>
          </a:xfrm>
        </p:spPr>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7B34541-2C45-FD16-04B7-336F4F84F752}"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1150938" y="698500"/>
            <a:ext cx="4652962" cy="3490913"/>
          </a:xfrm>
        </p:spPr>
      </p:sp>
      <p:sp>
        <p:nvSpPr>
          <p:cNvPr id="3" name="Notes Placeholder 2"/>
          <p:cNvSpPr>
            <a:spLocks noGrp="1"/>
          </p:cNvSpPr>
          <p:nvPr>
            <p:ph type="body" idx="1"/>
          </p:nvPr>
        </p:nvSpPr>
        <p:spPr bwMode="auto"/>
        <p:txBody>
          <a:bodyPr/>
          <a:lstStyle/>
          <a:p>
            <a:pPr>
              <a:defRPr/>
            </a:pPr>
            <a:endParaRPr lang="fa-IR"/>
          </a:p>
          <a:p>
            <a:pPr>
              <a:defRPr/>
            </a:pPr>
            <a:endParaRPr/>
          </a:p>
        </p:txBody>
      </p:sp>
      <p:sp>
        <p:nvSpPr>
          <p:cNvPr id="4" name="Slide Number Placeholder 3"/>
          <p:cNvSpPr>
            <a:spLocks noGrp="1"/>
          </p:cNvSpPr>
          <p:nvPr>
            <p:ph type="sldNum" sz="quarter" idx="10"/>
          </p:nvPr>
        </p:nvSpPr>
        <p:spPr bwMode="auto"/>
        <p:txBody>
          <a:bodyPr/>
          <a:lstStyle/>
          <a:p>
            <a:pPr>
              <a:defRPr/>
            </a:pPr>
            <a:fld id="{6EE2E731-8821-5BFA-8EE8-A54165BE1A4C}"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24712823" name="Slide Image Placeholder 1"/>
          <p:cNvSpPr>
            <a:spLocks noGrp="1" noRot="1" noChangeAspect="1"/>
          </p:cNvSpPr>
          <p:nvPr>
            <p:ph type="sldImg"/>
          </p:nvPr>
        </p:nvSpPr>
        <p:spPr bwMode="auto">
          <a:xfrm>
            <a:off x="1150938" y="698500"/>
            <a:ext cx="4652962" cy="3490913"/>
          </a:xfrm>
        </p:spPr>
      </p:sp>
      <p:sp>
        <p:nvSpPr>
          <p:cNvPr id="676149291" name="Notes Placeholder 2"/>
          <p:cNvSpPr>
            <a:spLocks noGrp="1"/>
          </p:cNvSpPr>
          <p:nvPr>
            <p:ph type="body" idx="1"/>
          </p:nvPr>
        </p:nvSpPr>
        <p:spPr bwMode="auto"/>
        <p:txBody>
          <a:bodyPr/>
          <a:lstStyle/>
          <a:p>
            <a:pPr>
              <a:defRPr/>
            </a:pPr>
            <a:endParaRPr lang="fa-IR"/>
          </a:p>
          <a:p>
            <a:pPr>
              <a:defRPr/>
            </a:pPr>
            <a:endParaRPr/>
          </a:p>
        </p:txBody>
      </p:sp>
      <p:sp>
        <p:nvSpPr>
          <p:cNvPr id="1102621901" name="Slide Number Placeholder 3"/>
          <p:cNvSpPr>
            <a:spLocks noGrp="1"/>
          </p:cNvSpPr>
          <p:nvPr>
            <p:ph type="sldNum" sz="quarter" idx="10"/>
          </p:nvPr>
        </p:nvSpPr>
        <p:spPr bwMode="auto"/>
        <p:txBody>
          <a:bodyPr/>
          <a:lstStyle/>
          <a:p>
            <a:pPr>
              <a:defRPr/>
            </a:pPr>
            <a:fld id="{8C9C2669-3538-2584-8B3E-CAE5AC46C692}"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164194099" name="Slide Image Placeholder 1"/>
          <p:cNvSpPr>
            <a:spLocks noGrp="1" noRot="1" noChangeAspect="1"/>
          </p:cNvSpPr>
          <p:nvPr>
            <p:ph type="sldImg"/>
          </p:nvPr>
        </p:nvSpPr>
        <p:spPr bwMode="auto">
          <a:xfrm>
            <a:off x="1150938" y="698500"/>
            <a:ext cx="4652962" cy="3490913"/>
          </a:xfrm>
        </p:spPr>
      </p:sp>
      <p:sp>
        <p:nvSpPr>
          <p:cNvPr id="407731598" name="Notes Placeholder 2"/>
          <p:cNvSpPr>
            <a:spLocks noGrp="1"/>
          </p:cNvSpPr>
          <p:nvPr>
            <p:ph type="body" idx="1"/>
          </p:nvPr>
        </p:nvSpPr>
        <p:spPr bwMode="auto"/>
        <p:txBody>
          <a:bodyPr/>
          <a:lstStyle/>
          <a:p>
            <a:pPr>
              <a:defRPr/>
            </a:pPr>
            <a:endParaRPr lang="fa-IR"/>
          </a:p>
          <a:p>
            <a:pPr>
              <a:defRPr/>
            </a:pPr>
            <a:endParaRPr/>
          </a:p>
        </p:txBody>
      </p:sp>
      <p:sp>
        <p:nvSpPr>
          <p:cNvPr id="1201632113" name="Slide Number Placeholder 3"/>
          <p:cNvSpPr>
            <a:spLocks noGrp="1"/>
          </p:cNvSpPr>
          <p:nvPr>
            <p:ph type="sldNum" sz="quarter" idx="10"/>
          </p:nvPr>
        </p:nvSpPr>
        <p:spPr bwMode="auto"/>
        <p:txBody>
          <a:bodyPr/>
          <a:lstStyle/>
          <a:p>
            <a:pPr>
              <a:defRPr/>
            </a:pPr>
            <a:fld id="{37B23159-C73A-6BF9-3643-2EE9FECED115}"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1150938" y="698500"/>
            <a:ext cx="4652962" cy="3490913"/>
          </a:xfrm>
        </p:spPr>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CD14A51-63FF-FE65-6FBC-E35D7971B05C}"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1150938" y="698500"/>
            <a:ext cx="4652962" cy="3490913"/>
          </a:xfrm>
        </p:spPr>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8219F5B-1D1E-5B47-D25B-4DF4DCAC615F}"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37AB445-F2BE-9C17-B278-9DADE6D83D87}"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89D20BD-4205-1D19-0549-200DB19C4825}"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253EDEC-5507-FF81-935B-57C5E9454E7B}"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9579938-F4F1-76C6-796E-88B74E9F870C}"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DAC0C82-9C27-B771-B336-273877C20493}"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3337916-A6F5-25CB-BB17-5ABD3CD79102}"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1150938" y="698500"/>
            <a:ext cx="4652962" cy="3490913"/>
          </a:xfrm>
        </p:spPr>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5F74E083-D5DA-F35E-70B8-7CA0BCFB0E97}"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2B94ACC-F97F-C359-3D0B-27B9C7311379}" type="slidenum">
              <a:r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FD4332D-60E1-FE2A-0ECC-EE1615BB7DBD}"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D6B0B29-D092-90E4-8DEB-059A7CC28578}"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A59A8CC-7D1D-B2A7-8348-E90DDFD8039C}" type="slidenum">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1150938" y="698500"/>
            <a:ext cx="4652962" cy="3490913"/>
          </a:xfrm>
        </p:spPr>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1CAA4A0-4F21-467F-15A9-E4A94BD03E72}" type="slidenum">
              <a:r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DADB398-EDE3-7D40-4C16-F10294FEE259}" type="slidenum">
              <a:r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B6E2F8C-D4D0-8322-E9BE-4B9AF2FBBDBD}"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AAA2344-7E7F-C32E-EDDC-F45E5EB3C4B9}"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BBBE6E1-DF76-6AEC-FDC3-8D80327425A7}" type="slidenum">
              <a:r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301511315" name="Slide Image Placeholder 1"/>
          <p:cNvSpPr>
            <a:spLocks noGrp="1" noRot="1" noChangeAspect="1"/>
          </p:cNvSpPr>
          <p:nvPr>
            <p:ph type="sldImg"/>
          </p:nvPr>
        </p:nvSpPr>
        <p:spPr bwMode="auto"/>
      </p:sp>
      <p:sp>
        <p:nvSpPr>
          <p:cNvPr id="954387737" name="Notes Placeholder 2"/>
          <p:cNvSpPr>
            <a:spLocks noGrp="1"/>
          </p:cNvSpPr>
          <p:nvPr>
            <p:ph type="body" idx="1"/>
          </p:nvPr>
        </p:nvSpPr>
        <p:spPr bwMode="auto"/>
        <p:txBody>
          <a:bodyPr/>
          <a:lstStyle/>
          <a:p>
            <a:pPr>
              <a:defRPr/>
            </a:pPr>
            <a:endParaRPr/>
          </a:p>
        </p:txBody>
      </p:sp>
      <p:sp>
        <p:nvSpPr>
          <p:cNvPr id="1940876943" name="Slide Number Placeholder 3"/>
          <p:cNvSpPr>
            <a:spLocks noGrp="1"/>
          </p:cNvSpPr>
          <p:nvPr>
            <p:ph type="sldNum" sz="quarter" idx="10"/>
          </p:nvPr>
        </p:nvSpPr>
        <p:spPr bwMode="auto"/>
        <p:txBody>
          <a:bodyPr/>
          <a:lstStyle/>
          <a:p>
            <a:pPr>
              <a:defRPr/>
            </a:pPr>
            <a:fld id="{3A006948-F2DB-206A-432B-CFDC79C9DCB3}"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24485185" name="Slide Image Placeholder 1"/>
          <p:cNvSpPr>
            <a:spLocks noGrp="1" noRot="1" noChangeAspect="1"/>
          </p:cNvSpPr>
          <p:nvPr>
            <p:ph type="sldImg"/>
          </p:nvPr>
        </p:nvSpPr>
        <p:spPr bwMode="auto"/>
      </p:sp>
      <p:sp>
        <p:nvSpPr>
          <p:cNvPr id="1812358744" name="Notes Placeholder 2"/>
          <p:cNvSpPr>
            <a:spLocks noGrp="1"/>
          </p:cNvSpPr>
          <p:nvPr>
            <p:ph type="body" idx="1"/>
          </p:nvPr>
        </p:nvSpPr>
        <p:spPr bwMode="auto"/>
        <p:txBody>
          <a:bodyPr/>
          <a:lstStyle/>
          <a:p>
            <a:pPr>
              <a:defRPr/>
            </a:pPr>
            <a:endParaRPr/>
          </a:p>
        </p:txBody>
      </p:sp>
      <p:sp>
        <p:nvSpPr>
          <p:cNvPr id="538913554" name="Slide Number Placeholder 3"/>
          <p:cNvSpPr>
            <a:spLocks noGrp="1"/>
          </p:cNvSpPr>
          <p:nvPr>
            <p:ph type="sldNum" sz="quarter" idx="10"/>
          </p:nvPr>
        </p:nvSpPr>
        <p:spPr bwMode="auto"/>
        <p:txBody>
          <a:bodyPr/>
          <a:lstStyle/>
          <a:p>
            <a:pPr>
              <a:defRPr/>
            </a:pPr>
            <a:fld id="{1B0DD53A-6128-574D-D650-540809B7DC44}" type="slidenum">
              <a:r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590718962" name="Slide Image Placeholder 1"/>
          <p:cNvSpPr>
            <a:spLocks noGrp="1" noRot="1" noChangeAspect="1" noChangeShapeType="1"/>
          </p:cNvSpPr>
          <p:nvPr>
            <p:ph type="sldImg"/>
          </p:nvPr>
        </p:nvSpPr>
        <p:spPr bwMode="auto">
          <a:xfrm>
            <a:off x="1150937" y="698500"/>
            <a:ext cx="4652962" cy="3490912"/>
          </a:xfrm>
          <a:prstGeom prst="rect">
            <a:avLst/>
          </a:prstGeom>
        </p:spPr>
        <p:txBody>
          <a:bodyPr lIns="92930" tIns="46465" rIns="92930" bIns="46465" anchor="ctr" anchorCtr="0"/>
          <a:lstStyle/>
          <a:p>
            <a:pPr>
              <a:defRPr/>
            </a:pPr>
            <a:endParaRPr sz="1400"/>
          </a:p>
        </p:txBody>
      </p:sp>
      <p:sp>
        <p:nvSpPr>
          <p:cNvPr id="1930309844" name="Notes Placeholder 2"/>
          <p:cNvSpPr>
            <a:spLocks noGrp="1" noChangeShapeType="1"/>
          </p:cNvSpPr>
          <p:nvPr>
            <p:ph type="body" idx="1"/>
          </p:nvPr>
        </p:nvSpPr>
        <p:spPr bwMode="auto">
          <a:xfrm>
            <a:off x="695325" y="4421187"/>
            <a:ext cx="5564187" cy="4189412"/>
          </a:xfrm>
          <a:prstGeom prst="rect">
            <a:avLst/>
          </a:prstGeom>
          <a:noFill/>
        </p:spPr>
        <p:txBody>
          <a:bodyPr lIns="92930" tIns="46465" rIns="92930" bIns="46465" anchor="t"/>
          <a:lstStyle/>
          <a:p>
            <a:pPr>
              <a:defRPr/>
            </a:pPr>
            <a:endParaRPr sz="1400"/>
          </a:p>
        </p:txBody>
      </p:sp>
      <p:sp>
        <p:nvSpPr>
          <p:cNvPr id="2063495112" name="Slide Number Placeholder 3"/>
          <p:cNvSpPr txBox="1">
            <a:spLocks noGrp="1" noChangeShapeType="1"/>
          </p:cNvSpPr>
          <p:nvPr>
            <p:ph type="sldNum"/>
          </p:nvPr>
        </p:nvSpPr>
        <p:spPr bwMode="auto">
          <a:xfrm>
            <a:off x="1587" y="8842375"/>
            <a:ext cx="3013075" cy="465137"/>
          </a:xfrm>
          <a:prstGeom prst="rect">
            <a:avLst/>
          </a:prstGeom>
          <a:noFill/>
        </p:spPr>
        <p:txBody>
          <a:bodyPr lIns="92930" tIns="46465" rIns="92930" bIns="46465" anchor="b"/>
          <a:lstStyle/>
          <a:p>
            <a:pPr lvl="0" algn="l">
              <a:defRPr/>
            </a:pPr>
            <a:fld id="{D038279B-FC19-497E-A7D1-5ADD9CAF016F}" type="slidenum">
              <a:rPr lang="fa-IR" sz="1200">
                <a:latin typeface="Arial"/>
                <a:ea typeface="Arial"/>
              </a:rPr>
              <a:t>33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and Object Slide">
    <p:spTree>
      <p:nvGrpSpPr>
        <p:cNvPr id="1" name=""/>
        <p:cNvGrpSpPr/>
        <p:nvPr/>
      </p:nvGrpSpPr>
      <p:grpSpPr bwMode="auto">
        <a:xfrm>
          <a:off x="0" y="0"/>
          <a:ext cx="0" cy="0"/>
          <a:chOff x="0" y="0"/>
          <a:chExt cx="0" cy="0"/>
        </a:xfrm>
      </p:grpSpPr>
      <p:sp>
        <p:nvSpPr>
          <p:cNvPr id="140254273" name="Shape 1027"/>
          <p:cNvSpPr>
            <a:spLocks noGrp="1" noChangeShapeType="1"/>
          </p:cNvSpPr>
          <p:nvPr>
            <p:ph type="title"/>
          </p:nvPr>
        </p:nvSpPr>
        <p:spPr bwMode="auto">
          <a:xfrm>
            <a:off x="762000" y="762000"/>
            <a:ext cx="7924800" cy="1143000"/>
          </a:xfrm>
          <a:custGeom>
            <a:avLst>
              <a:gd name="adj0" fmla="val 4680"/>
            </a:avLst>
            <a:gdLst>
              <a:gd name="gd0" fmla="val 65536"/>
              <a:gd name="gd1" fmla="val adj0"/>
              <a:gd name="gd2" fmla="+- 21600 0 adj0"/>
              <a:gd name="gd3" fmla="val 0"/>
              <a:gd name="gd4" fmla="val gd1"/>
              <a:gd name="gd5" fmla="+- gd1 0 gd3"/>
              <a:gd name="gd6" fmla="+- 0 0 gd4"/>
              <a:gd name="gd7" fmla="?: gd5 1 -1"/>
              <a:gd name="gd8" fmla="?: gd6 1 -1"/>
              <a:gd name="gd9" fmla="*/ gd7 gd8 1"/>
              <a:gd name="gd10" fmla="?: gd5 10800000 0"/>
              <a:gd name="gd11" fmla="?: gd9 -5400000 5400000"/>
              <a:gd name="gd12" fmla="*/ gd5 -1 1"/>
              <a:gd name="gd13" fmla="*/ gd6 -1 1"/>
              <a:gd name="gd14" fmla="?: gd5 gd5 gd12"/>
              <a:gd name="gd15" fmla="?: gd6 gd6 gd13"/>
              <a:gd name="gd16" fmla="val gd1"/>
              <a:gd name="gd17" fmla="val 0"/>
              <a:gd name="gd18" fmla="val gd2"/>
              <a:gd name="gd19" fmla="val 0"/>
              <a:gd name="gd20" fmla="+- 21600 0 gd18"/>
              <a:gd name="gd21" fmla="+- gd1 0 gd19"/>
              <a:gd name="gd22" fmla="?: gd20 1 -1"/>
              <a:gd name="gd23" fmla="?: gd21 1 -1"/>
              <a:gd name="gd24" fmla="*/ gd22 gd23 1"/>
              <a:gd name="gd25" fmla="?: gd21 16200000 5400000"/>
              <a:gd name="gd26" fmla="?: gd24 5400000 -5400000"/>
              <a:gd name="gd27" fmla="*/ gd20 -1 1"/>
              <a:gd name="gd28" fmla="*/ gd21 -1 1"/>
              <a:gd name="gd29" fmla="?: gd20 gd20 gd27"/>
              <a:gd name="gd30" fmla="?: gd21 gd21 gd28"/>
              <a:gd name="gd31" fmla="val 21600"/>
              <a:gd name="gd32" fmla="val gd1"/>
              <a:gd name="gd33" fmla="val 21600"/>
              <a:gd name="gd34" fmla="val gd2"/>
              <a:gd name="gd35" fmla="+- gd2 0 gd33"/>
              <a:gd name="gd36" fmla="+- 21600 0 gd34"/>
              <a:gd name="gd37" fmla="?: gd35 1 -1"/>
              <a:gd name="gd38" fmla="?: gd36 1 -1"/>
              <a:gd name="gd39" fmla="*/ gd37 gd38 1"/>
              <a:gd name="gd40" fmla="?: gd35 10800000 0"/>
              <a:gd name="gd41" fmla="?: gd39 -5400000 5400000"/>
              <a:gd name="gd42" fmla="*/ gd35 -1 1"/>
              <a:gd name="gd43" fmla="*/ gd36 -1 1"/>
              <a:gd name="gd44" fmla="?: gd35 gd35 gd42"/>
              <a:gd name="gd45" fmla="?: gd36 gd36 gd43"/>
              <a:gd name="gd46" fmla="val gd2"/>
              <a:gd name="gd47" fmla="val 21600"/>
              <a:gd name="gd48" fmla="val gd1"/>
              <a:gd name="gd49" fmla="val 21600"/>
              <a:gd name="gd50" fmla="+- 0 0 gd48"/>
              <a:gd name="gd51" fmla="+- gd2 0 gd49"/>
              <a:gd name="gd52" fmla="?: gd50 1 -1"/>
              <a:gd name="gd53" fmla="?: gd51 1 -1"/>
              <a:gd name="gd54" fmla="*/ gd52 gd53 1"/>
              <a:gd name="gd55" fmla="?: gd51 16200000 5400000"/>
              <a:gd name="gd56" fmla="?: gd54 5400000 -5400000"/>
              <a:gd name="gd57" fmla="*/ gd50 -1 1"/>
              <a:gd name="gd58" fmla="*/ gd51 -1 1"/>
              <a:gd name="gd59" fmla="?: gd50 gd50 gd57"/>
              <a:gd name="gd60" fmla="?: gd51 gd51 gd58"/>
              <a:gd name="gd61" fmla="val 0"/>
              <a:gd name="gd62" fmla="val gd2"/>
              <a:gd name="gd63" fmla="*/ w 0 21600"/>
              <a:gd name="gd64" fmla="*/ h 0 21600"/>
              <a:gd name="gd65" fmla="*/ w 21600 21600"/>
              <a:gd name="gd66" fmla="*/ h 21600 21600"/>
              <a:gd name="gd67" fmla="*/ w adj0 21600"/>
              <a:gd name="gd68" fmla="*/ h 0 1"/>
            </a:gdLst>
            <a:ahLst>
              <a:ahXY gdRefX="adj0" maxX="10800">
                <a:pos x="gd67" y="gd68"/>
              </a:ahXY>
            </a:ahLst>
            <a:cxnLst/>
            <a:rect l="gd63" t="gd64" r="gd65" b="gd66"/>
            <a:pathLst>
              <a:path w="21600" h="21600" extrusionOk="0">
                <a:moveTo>
                  <a:pt x="gd3" y="gd4"/>
                </a:moveTo>
                <a:arcTo wR="gd14" hR="gd15" stAng="gd10" swAng="gd11"/>
                <a:lnTo>
                  <a:pt x="gd18" y="gd19"/>
                </a:lnTo>
                <a:arcTo wR="gd29" hR="gd30" stAng="gd25" swAng="gd26"/>
                <a:lnTo>
                  <a:pt x="gd33" y="gd34"/>
                </a:lnTo>
                <a:arcTo wR="gd44" hR="gd45" stAng="gd40" swAng="gd41"/>
                <a:lnTo>
                  <a:pt x="gd48" y="gd49"/>
                </a:lnTo>
                <a:arcTo wR="gd59" hR="gd60" stAng="gd55" swAng="gd56"/>
                <a:close/>
              </a:path>
            </a:pathLst>
          </a:custGeom>
          <a:noFill/>
        </p:spPr>
        <p:txBody>
          <a:bodyPr lIns="91440" tIns="45720" rIns="91440" bIns="45720" anchor="b"/>
          <a:lstStyle/>
          <a:p>
            <a:pPr marL="0" lvl="0" indent="0">
              <a:spcBef>
                <a:spcPts val="0"/>
              </a:spcBef>
              <a:buNone/>
              <a:defRPr/>
            </a:pPr>
            <a:r>
              <a:rPr lang="en-US"/>
              <a:t>Click to edit Master title style</a:t>
            </a:r>
            <a:endParaRPr/>
          </a:p>
        </p:txBody>
      </p:sp>
      <p:sp>
        <p:nvSpPr>
          <p:cNvPr id="281623931" name="Shape 1028"/>
          <p:cNvSpPr>
            <a:spLocks noGrp="1" noChangeShapeType="1"/>
          </p:cNvSpPr>
          <p:nvPr>
            <p:ph idx="1"/>
          </p:nvPr>
        </p:nvSpPr>
        <p:spPr bwMode="auto">
          <a:xfrm>
            <a:off x="838200" y="2362199"/>
            <a:ext cx="7693025" cy="3724275"/>
          </a:xfrm>
          <a:prstGeom prst="rect">
            <a:avLst/>
          </a:prstGeom>
          <a:noFill/>
        </p:spPr>
        <p:txBody>
          <a:bodyPr lIns="91440" tIns="45720" rIns="91440" bIns="45720"/>
          <a:lstStyle>
            <a:lvl1pPr marL="342900" indent="0" algn="r" defTabSz="914400" rtl="1">
              <a:lnSpc>
                <a:spcPct val="100000"/>
              </a:lnSpc>
              <a:spcBef>
                <a:spcPts val="0"/>
              </a:spcBef>
              <a:spcAft>
                <a:spcPts val="0"/>
              </a:spcAft>
              <a:buClr>
                <a:srgbClr val="003366"/>
              </a:buClr>
              <a:buSzPct val="75000"/>
              <a:buChar char="l"/>
              <a:defRPr sz="2800" b="0" i="0">
                <a:solidFill>
                  <a:schemeClr val="dk1"/>
                </a:solidFill>
                <a:latin typeface="Arial"/>
                <a:ea typeface="Arial"/>
              </a:defRPr>
            </a:lvl1pPr>
            <a:lvl2pPr marL="742950" indent="457200" algn="r" defTabSz="914400" rtl="1">
              <a:lnSpc>
                <a:spcPct val="100000"/>
              </a:lnSpc>
              <a:spcBef>
                <a:spcPts val="0"/>
              </a:spcBef>
              <a:spcAft>
                <a:spcPts val="0"/>
              </a:spcAft>
              <a:buClr>
                <a:srgbClr val="003366"/>
              </a:buClr>
              <a:buSzPct val="75000"/>
              <a:buChar char="–"/>
              <a:defRPr sz="2400" b="0" i="0">
                <a:solidFill>
                  <a:schemeClr val="dk1"/>
                </a:solidFill>
                <a:latin typeface="Arial"/>
                <a:ea typeface="Arial"/>
              </a:defRPr>
            </a:lvl2pPr>
            <a:lvl3pPr marL="1143000" indent="914400" algn="r" defTabSz="914400" rtl="1">
              <a:lnSpc>
                <a:spcPct val="100000"/>
              </a:lnSpc>
              <a:spcBef>
                <a:spcPts val="0"/>
              </a:spcBef>
              <a:spcAft>
                <a:spcPts val="0"/>
              </a:spcAft>
              <a:buClr>
                <a:srgbClr val="003366"/>
              </a:buClr>
              <a:buSzPct val="75000"/>
              <a:buChar char="l"/>
              <a:defRPr sz="2000" b="0" i="0">
                <a:solidFill>
                  <a:schemeClr val="dk1"/>
                </a:solidFill>
                <a:latin typeface="Arial"/>
                <a:ea typeface="Arial"/>
              </a:defRPr>
            </a:lvl3pPr>
            <a:lvl4pPr marL="1600200" indent="1371600" algn="r" defTabSz="914400" rtl="1">
              <a:lnSpc>
                <a:spcPct val="100000"/>
              </a:lnSpc>
              <a:spcBef>
                <a:spcPts val="0"/>
              </a:spcBef>
              <a:spcAft>
                <a:spcPts val="0"/>
              </a:spcAft>
              <a:buClr>
                <a:srgbClr val="003366"/>
              </a:buClr>
              <a:buSzPct val="80000"/>
              <a:buChar char="–"/>
              <a:defRPr sz="1800" b="0" i="0">
                <a:solidFill>
                  <a:schemeClr val="dk1"/>
                </a:solidFill>
                <a:latin typeface="Arial"/>
                <a:ea typeface="Arial"/>
              </a:defRPr>
            </a:lvl4pPr>
            <a:lvl5pPr marL="2057400" indent="1828800" algn="r" defTabSz="914400" rtl="1">
              <a:lnSpc>
                <a:spcPct val="100000"/>
              </a:lnSpc>
              <a:spcBef>
                <a:spcPts val="0"/>
              </a:spcBef>
              <a:spcAft>
                <a:spcPts val="0"/>
              </a:spcAft>
              <a:buClr>
                <a:srgbClr val="003366"/>
              </a:buClr>
              <a:buSzPct val="65000"/>
              <a:buChar char="l"/>
              <a:defRPr sz="1800" b="0" i="0">
                <a:solidFill>
                  <a:schemeClr val="dk1"/>
                </a:solidFill>
                <a:latin typeface="Arial"/>
                <a:ea typeface="Arial"/>
              </a:defRPr>
            </a:lvl5pPr>
          </a:lstStyle>
          <a:p>
            <a:pPr marL="342900" lvl="0" indent="-342900">
              <a:spcBef>
                <a:spcPts val="0"/>
              </a:spcBef>
              <a:buClr>
                <a:srgbClr val="003366"/>
              </a:buClr>
              <a:buSzPct val="75000"/>
              <a:buFont typeface="Wingdings"/>
              <a:buChar char="l"/>
              <a:defRPr/>
            </a:pPr>
            <a:r>
              <a:rPr lang="en-US"/>
              <a:t>Click to edit Master text styles</a:t>
            </a:r>
            <a:endParaRPr/>
          </a:p>
          <a:p>
            <a:pPr marL="742950" lvl="1" indent="-285750">
              <a:spcBef>
                <a:spcPts val="0"/>
              </a:spcBef>
              <a:buClr>
                <a:srgbClr val="003366"/>
              </a:buClr>
              <a:buSzPct val="75000"/>
              <a:buChar char="–"/>
              <a:defRPr/>
            </a:pPr>
            <a:r>
              <a:rPr lang="en-US"/>
              <a:t>Second level</a:t>
            </a:r>
            <a:endParaRPr/>
          </a:p>
          <a:p>
            <a:pPr marL="1143000" lvl="2" indent="-228600">
              <a:spcBef>
                <a:spcPts val="0"/>
              </a:spcBef>
              <a:buClr>
                <a:srgbClr val="003366"/>
              </a:buClr>
              <a:buSzPct val="75000"/>
              <a:buFont typeface="Wingdings"/>
              <a:buChar char="l"/>
              <a:defRPr/>
            </a:pPr>
            <a:r>
              <a:rPr lang="en-US"/>
              <a:t>Third level</a:t>
            </a:r>
            <a:endParaRPr/>
          </a:p>
          <a:p>
            <a:pPr marL="1600200" lvl="3" indent="-228600">
              <a:spcBef>
                <a:spcPts val="0"/>
              </a:spcBef>
              <a:buClr>
                <a:srgbClr val="003366"/>
              </a:buClr>
              <a:buSzPct val="80000"/>
              <a:buChar char="–"/>
              <a:defRPr/>
            </a:pPr>
            <a:r>
              <a:rPr lang="en-US"/>
              <a:t>Fourth level</a:t>
            </a:r>
            <a:endParaRPr/>
          </a:p>
          <a:p>
            <a:pPr marL="2057400" lvl="4" indent="-228600">
              <a:spcBef>
                <a:spcPts val="0"/>
              </a:spcBef>
              <a:buClr>
                <a:srgbClr val="003366"/>
              </a:buClr>
              <a:buSzPct val="65000"/>
              <a:buFont typeface="Wingdings"/>
              <a:buChar char="l"/>
              <a:defRPr/>
            </a:pPr>
            <a:r>
              <a:rPr lang="en-US"/>
              <a:t>Fifth level</a:t>
            </a:r>
            <a:endParaRPr/>
          </a:p>
        </p:txBody>
      </p:sp>
      <p:sp>
        <p:nvSpPr>
          <p:cNvPr id="376550037" name="Shape 1029"/>
          <p:cNvSpPr>
            <a:spLocks noGrp="1" noChangeShapeType="1"/>
          </p:cNvSpPr>
          <p:nvPr>
            <p:ph type="dt" idx="2"/>
          </p:nvPr>
        </p:nvSpPr>
        <p:spPr bwMode="auto">
          <a:xfrm>
            <a:off x="2438400" y="6248400"/>
            <a:ext cx="2130425" cy="474662"/>
          </a:xfrm>
          <a:prstGeom prst="rect">
            <a:avLst/>
          </a:prstGeom>
          <a:noFill/>
        </p:spPr>
        <p:txBody>
          <a:bodyPr lIns="91440" tIns="45720" rIns="91440" bIns="45720" anchor="b"/>
          <a:lstStyle/>
          <a:p>
            <a:pPr>
              <a:defRPr/>
            </a:pPr>
            <a:endParaRPr sz="1400"/>
          </a:p>
        </p:txBody>
      </p:sp>
      <p:sp>
        <p:nvSpPr>
          <p:cNvPr id="289967587" name="Shape 1030"/>
          <p:cNvSpPr>
            <a:spLocks noGrp="1" noChangeShapeType="1"/>
          </p:cNvSpPr>
          <p:nvPr>
            <p:ph type="ftr" idx="3"/>
          </p:nvPr>
        </p:nvSpPr>
        <p:spPr bwMode="auto">
          <a:xfrm>
            <a:off x="5791200" y="6248400"/>
            <a:ext cx="2897187" cy="474662"/>
          </a:xfrm>
          <a:prstGeom prst="rect">
            <a:avLst/>
          </a:prstGeom>
          <a:noFill/>
        </p:spPr>
        <p:txBody>
          <a:bodyPr lIns="91440" tIns="45720" rIns="91440" bIns="45720" anchor="b"/>
          <a:lstStyle/>
          <a:p>
            <a:pPr>
              <a:defRPr/>
            </a:pPr>
            <a:endParaRPr sz="1400"/>
          </a:p>
        </p:txBody>
      </p:sp>
      <p:sp>
        <p:nvSpPr>
          <p:cNvPr id="1065289253" name="Shape 1031"/>
          <p:cNvSpPr>
            <a:spLocks noGrp="1" noChangeShapeType="1"/>
          </p:cNvSpPr>
          <p:nvPr>
            <p:ph type="sldNum" idx="4"/>
          </p:nvPr>
        </p:nvSpPr>
        <p:spPr bwMode="auto">
          <a:xfrm>
            <a:off x="84137" y="6242050"/>
            <a:ext cx="587375" cy="488950"/>
          </a:xfrm>
          <a:prstGeom prst="rect">
            <a:avLst/>
          </a:prstGeom>
          <a:noFill/>
        </p:spPr>
        <p:txBody>
          <a:bodyPr lIns="91440" tIns="45720" rIns="91440" bIns="45720" anchor="b"/>
          <a:lstStyle>
            <a:lvl1pPr marL="0" indent="0" algn="l" defTabSz="914400" rtl="0">
              <a:lnSpc>
                <a:spcPct val="100000"/>
              </a:lnSpc>
              <a:spcBef>
                <a:spcPts val="0"/>
              </a:spcBef>
              <a:spcAft>
                <a:spcPts val="0"/>
              </a:spcAft>
              <a:buNone/>
              <a:defRPr sz="1800" b="0" i="0">
                <a:solidFill>
                  <a:schemeClr val="dk1"/>
                </a:solidFill>
                <a:latin typeface="Arial"/>
                <a:ea typeface="Arial"/>
              </a:defRPr>
            </a:lvl1pPr>
            <a:lvl2pPr marL="457200" indent="457200" algn="l" defTabSz="914400" rtl="0">
              <a:lnSpc>
                <a:spcPct val="100000"/>
              </a:lnSpc>
              <a:spcBef>
                <a:spcPts val="0"/>
              </a:spcBef>
              <a:spcAft>
                <a:spcPts val="0"/>
              </a:spcAft>
              <a:buNone/>
              <a:defRPr sz="1800" b="0" i="0">
                <a:solidFill>
                  <a:schemeClr val="dk1"/>
                </a:solidFill>
                <a:latin typeface="Arial"/>
                <a:ea typeface="Arial"/>
              </a:defRPr>
            </a:lvl2pPr>
            <a:lvl3pPr marL="914400" indent="914400" algn="l" defTabSz="914400" rtl="0">
              <a:lnSpc>
                <a:spcPct val="100000"/>
              </a:lnSpc>
              <a:spcBef>
                <a:spcPts val="0"/>
              </a:spcBef>
              <a:spcAft>
                <a:spcPts val="0"/>
              </a:spcAft>
              <a:buNone/>
              <a:defRPr sz="1800" b="0" i="0">
                <a:solidFill>
                  <a:schemeClr val="dk1"/>
                </a:solidFill>
                <a:latin typeface="Arial"/>
                <a:ea typeface="Arial"/>
              </a:defRPr>
            </a:lvl3pPr>
            <a:lvl4pPr marL="1371600" indent="1371600" algn="l" defTabSz="914400" rtl="0">
              <a:lnSpc>
                <a:spcPct val="100000"/>
              </a:lnSpc>
              <a:spcBef>
                <a:spcPts val="0"/>
              </a:spcBef>
              <a:spcAft>
                <a:spcPts val="0"/>
              </a:spcAft>
              <a:buNone/>
              <a:defRPr sz="1800" b="0" i="0">
                <a:solidFill>
                  <a:schemeClr val="dk1"/>
                </a:solidFill>
                <a:latin typeface="Arial"/>
                <a:ea typeface="Arial"/>
              </a:defRPr>
            </a:lvl4pPr>
            <a:lvl5pPr marL="1828800" indent="1828800" algn="l" defTabSz="914400" rtl="0">
              <a:lnSpc>
                <a:spcPct val="100000"/>
              </a:lnSpc>
              <a:spcBef>
                <a:spcPts val="0"/>
              </a:spcBef>
              <a:spcAft>
                <a:spcPts val="0"/>
              </a:spcAft>
              <a:buNone/>
              <a:defRPr sz="1800" b="0" i="0">
                <a:solidFill>
                  <a:schemeClr val="dk1"/>
                </a:solidFill>
                <a:latin typeface="Arial"/>
                <a:ea typeface="Arial"/>
              </a:defRPr>
            </a:lvl5pPr>
          </a:lstStyle>
          <a:p>
            <a:pPr marL="0" lvl="0" indent="0" algn="l" rtl="0">
              <a:spcBef>
                <a:spcPts val="0"/>
              </a:spcBef>
              <a:buNone/>
              <a:defRPr/>
            </a:pPr>
            <a:fld id="{D038279B-FC19-497E-A7D1-5ADD9CAF016F}" type="slidenum">
              <a:rPr sz="2600" b="1" i="0" u="none">
                <a:solidFill>
                  <a:schemeClr val="lt1"/>
                </a:solidFill>
                <a:latin typeface="Arial"/>
                <a:ea typeface="Arial"/>
              </a:r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title" preserve="1" userDrawn="1">
  <p:cSld name="1_Capsules">
    <p:bg>
      <p:bgPr>
        <a:solidFill>
          <a:schemeClr val="lt1"/>
        </a:solidFill>
        <a:effectLst/>
      </p:bgPr>
    </p:bg>
    <p:spTree>
      <p:nvGrpSpPr>
        <p:cNvPr id="1" name=""/>
        <p:cNvGrpSpPr/>
        <p:nvPr/>
      </p:nvGrpSpPr>
      <p:grpSpPr bwMode="auto">
        <a:xfrm>
          <a:off x="0" y="0"/>
          <a:ext cx="0" cy="0"/>
          <a:chOff x="0" y="0"/>
          <a:chExt cx="0" cy="0"/>
        </a:xfrm>
      </p:grpSpPr>
      <p:grpSp>
        <p:nvGrpSpPr>
          <p:cNvPr id="687571803" name="Group 2"/>
          <p:cNvGrpSpPr/>
          <p:nvPr/>
        </p:nvGrpSpPr>
        <p:grpSpPr bwMode="auto">
          <a:xfrm>
            <a:off x="0" y="0"/>
            <a:ext cx="5867399" cy="6858000"/>
            <a:chOff x="0" y="0"/>
            <a:chExt cx="3696" cy="4320"/>
          </a:xfrm>
        </p:grpSpPr>
        <p:sp>
          <p:nvSpPr>
            <p:cNvPr id="2059" name="Rectangle 3"/>
            <p:cNvSpPr>
              <a:spLocks noChangeShapeType="1"/>
            </p:cNvSpPr>
            <p:nvPr/>
          </p:nvSpPr>
          <p:spPr bwMode="auto">
            <a:xfrm>
              <a:off x="0" y="0"/>
              <a:ext cx="2880" cy="4320"/>
            </a:xfrm>
            <a:prstGeom prst="rect">
              <a:avLst/>
            </a:prstGeom>
            <a:solidFill>
              <a:schemeClr val="accent2"/>
            </a:solidFill>
          </p:spPr>
          <p:txBody>
            <a:bodyPr wrap="none" anchor="ctr" anchorCtr="0"/>
            <a:lstStyle/>
            <a:p>
              <a:pPr>
                <a:defRPr/>
              </a:pPr>
              <a:endParaRPr sz="1400"/>
            </a:p>
          </p:txBody>
        </p:sp>
        <p:sp>
          <p:nvSpPr>
            <p:cNvPr id="2060" name="AutoShape 4"/>
            <p:cNvSpPr>
              <a:spLocks noChangeShapeType="1"/>
            </p:cNvSpPr>
            <p:nvPr/>
          </p:nvSpPr>
          <p:spPr bwMode="auto">
            <a:xfrm>
              <a:off x="432" y="624"/>
              <a:ext cx="3264" cy="1200"/>
            </a:xfrm>
            <a:prstGeom prst="roundRect">
              <a:avLst>
                <a:gd name="adj" fmla="val 50000"/>
              </a:avLst>
            </a:prstGeom>
            <a:solidFill>
              <a:schemeClr val="lt1"/>
            </a:solidFill>
          </p:spPr>
          <p:txBody>
            <a:bodyPr wrap="none" anchor="ctr" anchorCtr="0"/>
            <a:lstStyle/>
            <a:p>
              <a:pPr>
                <a:defRPr/>
              </a:pPr>
              <a:endParaRPr sz="1400"/>
            </a:p>
          </p:txBody>
        </p:sp>
      </p:grpSp>
      <p:grpSp>
        <p:nvGrpSpPr>
          <p:cNvPr id="1635986017" name="Group 5"/>
          <p:cNvGrpSpPr/>
          <p:nvPr/>
        </p:nvGrpSpPr>
        <p:grpSpPr bwMode="auto">
          <a:xfrm>
            <a:off x="3632200" y="4889500"/>
            <a:ext cx="4876800" cy="319087"/>
            <a:chOff x="2288" y="3080"/>
            <a:chExt cx="3072" cy="201"/>
          </a:xfrm>
        </p:grpSpPr>
        <p:sp>
          <p:nvSpPr>
            <p:cNvPr id="2057" name="AutoShape 6"/>
            <p:cNvSpPr>
              <a:spLocks noChangeShapeType="1"/>
            </p:cNvSpPr>
            <p:nvPr/>
          </p:nvSpPr>
          <p:spPr bwMode="auto">
            <a:xfrm flipH="1">
              <a:off x="2288" y="3080"/>
              <a:ext cx="2914" cy="200"/>
            </a:xfrm>
            <a:prstGeom prst="roundRect">
              <a:avLst>
                <a:gd name="adj" fmla="val 0"/>
              </a:avLst>
            </a:prstGeom>
            <a:solidFill>
              <a:schemeClr val="hlink"/>
            </a:solidFill>
          </p:spPr>
          <p:txBody>
            <a:bodyPr wrap="none" anchor="ctr" anchorCtr="0"/>
            <a:lstStyle/>
            <a:p>
              <a:pPr>
                <a:defRPr/>
              </a:pPr>
              <a:endParaRPr sz="1400"/>
            </a:p>
          </p:txBody>
        </p:sp>
        <p:sp>
          <p:nvSpPr>
            <p:cNvPr id="2058" name="AutoShape 7"/>
            <p:cNvSpPr>
              <a:spLocks noChangeShapeType="1"/>
            </p:cNvSpPr>
            <p:nvPr/>
          </p:nvSpPr>
          <p:spPr bwMode="auto">
            <a:xfrm>
              <a:off x="5196" y="3080"/>
              <a:ext cx="164" cy="201"/>
            </a:xfrm>
            <a:prstGeom prst="flowChartDelay">
              <a:avLst/>
            </a:prstGeom>
            <a:solidFill>
              <a:schemeClr val="hlink"/>
            </a:solidFill>
          </p:spPr>
          <p:txBody>
            <a:bodyPr wrap="none" anchor="ctr" anchorCtr="0"/>
            <a:lstStyle/>
            <a:p>
              <a:pPr>
                <a:defRPr/>
              </a:pPr>
              <a:endParaRPr sz="1400"/>
            </a:p>
          </p:txBody>
        </p:sp>
      </p:grpSp>
      <p:sp>
        <p:nvSpPr>
          <p:cNvPr id="1423602545" name="AutoShape 9"/>
          <p:cNvSpPr>
            <a:spLocks noGrp="1" noChangeShapeType="1"/>
          </p:cNvSpPr>
          <p:nvPr>
            <p:ph type="title"/>
          </p:nvPr>
        </p:nvSpPr>
        <p:spPr bwMode="auto">
          <a:xfrm>
            <a:off x="762000" y="762000"/>
            <a:ext cx="7924800" cy="1143000"/>
          </a:xfrm>
          <a:custGeom>
            <a:avLst>
              <a:gd name="adj0" fmla="val 4680"/>
            </a:avLst>
            <a:gdLst>
              <a:gd name="gd0" fmla="val 65536"/>
              <a:gd name="gd1" fmla="val adj0"/>
              <a:gd name="gd2" fmla="+- 21600 0 adj0"/>
              <a:gd name="gd3" fmla="val 0"/>
              <a:gd name="gd4" fmla="val gd1"/>
              <a:gd name="gd5" fmla="+- gd1 0 gd3"/>
              <a:gd name="gd6" fmla="+- 0 0 gd4"/>
              <a:gd name="gd7" fmla="?: gd5 1 -1"/>
              <a:gd name="gd8" fmla="?: gd6 1 -1"/>
              <a:gd name="gd9" fmla="*/ gd7 gd8 1"/>
              <a:gd name="gd10" fmla="?: gd5 10800000 0"/>
              <a:gd name="gd11" fmla="?: gd9 -5400000 5400000"/>
              <a:gd name="gd12" fmla="*/ gd5 -1 1"/>
              <a:gd name="gd13" fmla="*/ gd6 -1 1"/>
              <a:gd name="gd14" fmla="?: gd5 gd5 gd12"/>
              <a:gd name="gd15" fmla="?: gd6 gd6 gd13"/>
              <a:gd name="gd16" fmla="val gd1"/>
              <a:gd name="gd17" fmla="val 0"/>
              <a:gd name="gd18" fmla="val gd2"/>
              <a:gd name="gd19" fmla="val 0"/>
              <a:gd name="gd20" fmla="+- 21600 0 gd18"/>
              <a:gd name="gd21" fmla="+- gd1 0 gd19"/>
              <a:gd name="gd22" fmla="?: gd20 1 -1"/>
              <a:gd name="gd23" fmla="?: gd21 1 -1"/>
              <a:gd name="gd24" fmla="*/ gd22 gd23 1"/>
              <a:gd name="gd25" fmla="?: gd21 16200000 5400000"/>
              <a:gd name="gd26" fmla="?: gd24 5400000 -5400000"/>
              <a:gd name="gd27" fmla="*/ gd20 -1 1"/>
              <a:gd name="gd28" fmla="*/ gd21 -1 1"/>
              <a:gd name="gd29" fmla="?: gd20 gd20 gd27"/>
              <a:gd name="gd30" fmla="?: gd21 gd21 gd28"/>
              <a:gd name="gd31" fmla="val 21600"/>
              <a:gd name="gd32" fmla="val gd1"/>
              <a:gd name="gd33" fmla="val 21600"/>
              <a:gd name="gd34" fmla="val gd2"/>
              <a:gd name="gd35" fmla="+- gd2 0 gd33"/>
              <a:gd name="gd36" fmla="+- 21600 0 gd34"/>
              <a:gd name="gd37" fmla="?: gd35 1 -1"/>
              <a:gd name="gd38" fmla="?: gd36 1 -1"/>
              <a:gd name="gd39" fmla="*/ gd37 gd38 1"/>
              <a:gd name="gd40" fmla="?: gd35 10800000 0"/>
              <a:gd name="gd41" fmla="?: gd39 -5400000 5400000"/>
              <a:gd name="gd42" fmla="*/ gd35 -1 1"/>
              <a:gd name="gd43" fmla="*/ gd36 -1 1"/>
              <a:gd name="gd44" fmla="?: gd35 gd35 gd42"/>
              <a:gd name="gd45" fmla="?: gd36 gd36 gd43"/>
              <a:gd name="gd46" fmla="val gd2"/>
              <a:gd name="gd47" fmla="val 21600"/>
              <a:gd name="gd48" fmla="val gd1"/>
              <a:gd name="gd49" fmla="val 21600"/>
              <a:gd name="gd50" fmla="+- 0 0 gd48"/>
              <a:gd name="gd51" fmla="+- gd2 0 gd49"/>
              <a:gd name="gd52" fmla="?: gd50 1 -1"/>
              <a:gd name="gd53" fmla="?: gd51 1 -1"/>
              <a:gd name="gd54" fmla="*/ gd52 gd53 1"/>
              <a:gd name="gd55" fmla="?: gd51 16200000 5400000"/>
              <a:gd name="gd56" fmla="?: gd54 5400000 -5400000"/>
              <a:gd name="gd57" fmla="*/ gd50 -1 1"/>
              <a:gd name="gd58" fmla="*/ gd51 -1 1"/>
              <a:gd name="gd59" fmla="?: gd50 gd50 gd57"/>
              <a:gd name="gd60" fmla="?: gd51 gd51 gd58"/>
              <a:gd name="gd61" fmla="val 0"/>
              <a:gd name="gd62" fmla="val gd2"/>
              <a:gd name="gd63" fmla="*/ w 0 21600"/>
              <a:gd name="gd64" fmla="*/ h 0 21600"/>
              <a:gd name="gd65" fmla="*/ w 21600 21600"/>
              <a:gd name="gd66" fmla="*/ h 21600 21600"/>
              <a:gd name="gd67" fmla="*/ w adj0 21600"/>
              <a:gd name="gd68" fmla="*/ h 0 1"/>
            </a:gdLst>
            <a:ahLst>
              <a:ahXY gdRefX="adj0" maxX="10800">
                <a:pos x="gd67" y="gd68"/>
              </a:ahXY>
            </a:ahLst>
            <a:cxnLst/>
            <a:rect l="gd63" t="gd64" r="gd65" b="gd66"/>
            <a:pathLst>
              <a:path w="21600" h="21600" extrusionOk="0">
                <a:moveTo>
                  <a:pt x="gd3" y="gd4"/>
                </a:moveTo>
                <a:arcTo wR="gd14" hR="gd15" stAng="gd10" swAng="gd11"/>
                <a:lnTo>
                  <a:pt x="gd18" y="gd19"/>
                </a:lnTo>
                <a:arcTo wR="gd29" hR="gd30" stAng="gd25" swAng="gd26"/>
                <a:lnTo>
                  <a:pt x="gd33" y="gd34"/>
                </a:lnTo>
                <a:arcTo wR="gd44" hR="gd45" stAng="gd40" swAng="gd41"/>
                <a:lnTo>
                  <a:pt x="gd48" y="gd49"/>
                </a:lnTo>
                <a:arcTo wR="gd59" hR="gd60" stAng="gd55" swAng="gd56"/>
                <a:close/>
              </a:path>
            </a:pathLst>
          </a:custGeom>
          <a:noFill/>
        </p:spPr>
        <p:txBody>
          <a:bodyPr lIns="91440" tIns="45720" rIns="91440" bIns="45720" anchor="b"/>
          <a:lstStyle/>
          <a:p>
            <a:pPr marL="0" lvl="0" indent="0">
              <a:spcBef>
                <a:spcPts val="0"/>
              </a:spcBef>
              <a:buNone/>
              <a:defRPr/>
            </a:pPr>
            <a:r>
              <a:rPr lang="en-US"/>
              <a:t>Click to edit Master title style</a:t>
            </a:r>
            <a:endParaRPr/>
          </a:p>
        </p:txBody>
      </p:sp>
      <p:sp>
        <p:nvSpPr>
          <p:cNvPr id="1997253907" name="Rectangle 10"/>
          <p:cNvSpPr>
            <a:spLocks noGrp="1" noChangeShapeType="1"/>
          </p:cNvSpPr>
          <p:nvPr>
            <p:ph type="body" idx="1"/>
          </p:nvPr>
        </p:nvSpPr>
        <p:spPr bwMode="auto">
          <a:xfrm>
            <a:off x="838200" y="2362199"/>
            <a:ext cx="7693025" cy="3724275"/>
          </a:xfrm>
          <a:prstGeom prst="rect">
            <a:avLst/>
          </a:prstGeom>
          <a:noFill/>
        </p:spPr>
        <p:txBody>
          <a:bodyPr lIns="91440" tIns="45720" rIns="91440" bIns="45720"/>
          <a:lstStyle/>
          <a:p>
            <a:pPr marL="342900" lvl="0" indent="-342900">
              <a:spcBef>
                <a:spcPts val="0"/>
              </a:spcBef>
              <a:buClr>
                <a:srgbClr val="003366"/>
              </a:buClr>
              <a:buSzPct val="75000"/>
              <a:buFont typeface="Wingdings"/>
              <a:buChar char="l"/>
              <a:defRPr/>
            </a:pPr>
            <a:r>
              <a:rPr lang="en-US"/>
              <a:t>Click to edit Master text styles</a:t>
            </a:r>
            <a:endParaRPr/>
          </a:p>
          <a:p>
            <a:pPr marL="742950" lvl="1" indent="-285750">
              <a:spcBef>
                <a:spcPts val="0"/>
              </a:spcBef>
              <a:buClr>
                <a:srgbClr val="003366"/>
              </a:buClr>
              <a:buSzPct val="75000"/>
              <a:buChar char="–"/>
              <a:defRPr/>
            </a:pPr>
            <a:r>
              <a:rPr lang="en-US"/>
              <a:t>Second level</a:t>
            </a:r>
            <a:endParaRPr/>
          </a:p>
          <a:p>
            <a:pPr marL="1143000" lvl="2" indent="-228600">
              <a:spcBef>
                <a:spcPts val="0"/>
              </a:spcBef>
              <a:buClr>
                <a:srgbClr val="003366"/>
              </a:buClr>
              <a:buSzPct val="75000"/>
              <a:buFont typeface="Wingdings"/>
              <a:buChar char="l"/>
              <a:defRPr/>
            </a:pPr>
            <a:r>
              <a:rPr lang="en-US"/>
              <a:t>Third level</a:t>
            </a:r>
            <a:endParaRPr/>
          </a:p>
          <a:p>
            <a:pPr marL="1600200" lvl="3" indent="-228600">
              <a:spcBef>
                <a:spcPts val="0"/>
              </a:spcBef>
              <a:buClr>
                <a:srgbClr val="003366"/>
              </a:buClr>
              <a:buSzPct val="80000"/>
              <a:buChar char="–"/>
              <a:defRPr/>
            </a:pPr>
            <a:r>
              <a:rPr lang="en-US"/>
              <a:t>Fourth level</a:t>
            </a:r>
            <a:endParaRPr/>
          </a:p>
          <a:p>
            <a:pPr marL="2057400" lvl="4" indent="-228600">
              <a:spcBef>
                <a:spcPts val="0"/>
              </a:spcBef>
              <a:buClr>
                <a:srgbClr val="003366"/>
              </a:buClr>
              <a:buSzPct val="65000"/>
              <a:buFont typeface="Wingdings"/>
              <a:buChar char="l"/>
              <a:defRPr/>
            </a:pPr>
            <a:r>
              <a:rPr lang="en-US"/>
              <a:t>Fifth level</a:t>
            </a:r>
            <a:endParaRPr/>
          </a:p>
        </p:txBody>
      </p:sp>
      <p:sp>
        <p:nvSpPr>
          <p:cNvPr id="1959246835" name="Rectangle 19"/>
          <p:cNvSpPr>
            <a:spLocks noGrp="1" noChangeShapeType="1"/>
          </p:cNvSpPr>
          <p:nvPr>
            <p:ph type="dt" idx="2"/>
          </p:nvPr>
        </p:nvSpPr>
        <p:spPr bwMode="auto">
          <a:xfrm>
            <a:off x="2438400" y="6248400"/>
            <a:ext cx="2130425" cy="474662"/>
          </a:xfrm>
          <a:prstGeom prst="rect">
            <a:avLst/>
          </a:prstGeom>
          <a:noFill/>
        </p:spPr>
        <p:txBody>
          <a:bodyPr lIns="91440" tIns="45720" rIns="91440" bIns="45720" anchor="b"/>
          <a:lstStyle/>
          <a:p>
            <a:pPr>
              <a:defRPr/>
            </a:pPr>
            <a:endParaRPr sz="1400"/>
          </a:p>
        </p:txBody>
      </p:sp>
      <p:sp>
        <p:nvSpPr>
          <p:cNvPr id="542096486" name="Rectangle 20"/>
          <p:cNvSpPr>
            <a:spLocks noGrp="1" noChangeShapeType="1"/>
          </p:cNvSpPr>
          <p:nvPr>
            <p:ph type="ftr" idx="3"/>
          </p:nvPr>
        </p:nvSpPr>
        <p:spPr bwMode="auto">
          <a:xfrm>
            <a:off x="5791200" y="6248400"/>
            <a:ext cx="2897187" cy="474662"/>
          </a:xfrm>
          <a:prstGeom prst="rect">
            <a:avLst/>
          </a:prstGeom>
          <a:noFill/>
        </p:spPr>
        <p:txBody>
          <a:bodyPr lIns="91440" tIns="45720" rIns="91440" bIns="45720" anchor="b"/>
          <a:lstStyle/>
          <a:p>
            <a:pPr>
              <a:defRPr/>
            </a:pPr>
            <a:endParaRPr sz="1400"/>
          </a:p>
        </p:txBody>
      </p:sp>
      <p:sp>
        <p:nvSpPr>
          <p:cNvPr id="87821797" name="Rectangle 21"/>
          <p:cNvSpPr>
            <a:spLocks noGrp="1" noChangeShapeType="1"/>
          </p:cNvSpPr>
          <p:nvPr>
            <p:ph type="sldNum" idx="4"/>
          </p:nvPr>
        </p:nvSpPr>
        <p:spPr bwMode="auto">
          <a:xfrm>
            <a:off x="76200" y="6248400"/>
            <a:ext cx="587375" cy="488950"/>
          </a:xfrm>
          <a:prstGeom prst="rect">
            <a:avLst/>
          </a:prstGeom>
          <a:noFill/>
        </p:spPr>
        <p:txBody>
          <a:bodyPr lIns="91440" tIns="45720" rIns="91440" bIns="45720" anchor="b"/>
          <a:lstStyle/>
          <a:p>
            <a:pPr marL="0" lvl="0" indent="0" algn="l" rtl="0">
              <a:spcBef>
                <a:spcPts val="0"/>
              </a:spcBef>
              <a:buNone/>
              <a:defRPr/>
            </a:pPr>
            <a:fld id="{D038279B-FC19-497E-A7D1-5ADD9CAF016F}" type="slidenum">
              <a:rPr sz="2600" b="1" i="0" u="none">
                <a:solidFill>
                  <a:schemeClr val="lt1"/>
                </a:solidFill>
                <a:latin typeface="Arial"/>
                <a:ea typeface="Arial"/>
              </a:r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Slide">
    <p:spTree>
      <p:nvGrpSpPr>
        <p:cNvPr id="1" name=""/>
        <p:cNvGrpSpPr/>
        <p:nvPr/>
      </p:nvGrpSpPr>
      <p:grpSpPr bwMode="auto">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bwMode="auto">
        <a:xfrm>
          <a:off x="0" y="0"/>
          <a:ext cx="0" cy="0"/>
          <a:chOff x="0" y="0"/>
          <a:chExt cx="0" cy="0"/>
        </a:xfrm>
      </p:grpSpPr>
      <p:grpSp>
        <p:nvGrpSpPr>
          <p:cNvPr id="311741318" name="Group 2"/>
          <p:cNvGrpSpPr/>
          <p:nvPr/>
        </p:nvGrpSpPr>
        <p:grpSpPr bwMode="auto">
          <a:xfrm>
            <a:off x="0" y="0"/>
            <a:ext cx="7620000" cy="6858000"/>
            <a:chOff x="0" y="0"/>
            <a:chExt cx="4800" cy="4320"/>
          </a:xfrm>
        </p:grpSpPr>
        <p:grpSp>
          <p:nvGrpSpPr>
            <p:cNvPr id="1032" name="Group 3"/>
            <p:cNvGrpSpPr/>
            <p:nvPr/>
          </p:nvGrpSpPr>
          <p:grpSpPr bwMode="auto">
            <a:xfrm>
              <a:off x="0" y="0"/>
              <a:ext cx="2016" cy="4320"/>
              <a:chOff x="0" y="0"/>
              <a:chExt cx="2016" cy="4320"/>
            </a:xfrm>
          </p:grpSpPr>
          <p:sp>
            <p:nvSpPr>
              <p:cNvPr id="1036" name="Rectangle 4"/>
              <p:cNvSpPr>
                <a:spLocks noChangeShapeType="1"/>
              </p:cNvSpPr>
              <p:nvPr/>
            </p:nvSpPr>
            <p:spPr bwMode="auto">
              <a:xfrm>
                <a:off x="0" y="0"/>
                <a:ext cx="480" cy="4320"/>
              </a:xfrm>
              <a:prstGeom prst="rect">
                <a:avLst/>
              </a:prstGeom>
              <a:solidFill>
                <a:schemeClr val="accent2"/>
              </a:solidFill>
            </p:spPr>
            <p:txBody>
              <a:bodyPr wrap="none" anchor="ctr" anchorCtr="0"/>
              <a:lstStyle/>
              <a:p>
                <a:pPr>
                  <a:defRPr/>
                </a:pPr>
                <a:endParaRPr sz="1400"/>
              </a:p>
            </p:txBody>
          </p:sp>
          <p:sp>
            <p:nvSpPr>
              <p:cNvPr id="1037" name="Freeform 5"/>
              <p:cNvSpPr>
                <a:spLocks noChangeShapeType="1"/>
              </p:cNvSpPr>
              <p:nvPr/>
            </p:nvSpPr>
            <p:spPr bwMode="auto">
              <a:xfrm>
                <a:off x="288" y="0"/>
                <a:ext cx="1728" cy="735"/>
              </a:xfrm>
              <a:custGeom>
                <a:avLst/>
                <a:gdLst>
                  <a:gd name="gd0" fmla="val 65536"/>
                  <a:gd name="gd1" fmla="val 1728"/>
                  <a:gd name="gd2" fmla="val 0"/>
                  <a:gd name="gd3" fmla="val 1728"/>
                  <a:gd name="gd4" fmla="val 480"/>
                  <a:gd name="gd5" fmla="val 380"/>
                  <a:gd name="gd6" fmla="val 482"/>
                  <a:gd name="gd7" fmla="val 354"/>
                  <a:gd name="gd8" fmla="val 480"/>
                  <a:gd name="gd9" fmla="val 308"/>
                  <a:gd name="gd10" fmla="val 489"/>
                  <a:gd name="gd11" fmla="val 246"/>
                  <a:gd name="gd12" fmla="val 531"/>
                  <a:gd name="gd13" fmla="val 206"/>
                  <a:gd name="gd14" fmla="val 597"/>
                  <a:gd name="gd15" fmla="val 192"/>
                  <a:gd name="gd16" fmla="val 666"/>
                  <a:gd name="gd17" fmla="val 192"/>
                  <a:gd name="gd18" fmla="val 735"/>
                  <a:gd name="gd19" fmla="val 0"/>
                  <a:gd name="gd20" fmla="val 735"/>
                  <a:gd name="gd21" fmla="val 0"/>
                  <a:gd name="gd22" fmla="val 480"/>
                  <a:gd name="gd23" fmla="val 0"/>
                  <a:gd name="gd24" fmla="val 0"/>
                  <a:gd name="gd25" fmla="val 1728"/>
                  <a:gd name="gd26" fmla="val 0"/>
                </a:gdLst>
                <a:ahLst/>
                <a:cxnLst/>
                <a:rect l="0" t="0" r="r" b="b"/>
                <a:pathLst>
                  <a:path w="1728" h="735" extrusionOk="0">
                    <a:moveTo>
                      <a:pt x="gd1" y="gd2"/>
                    </a:moveTo>
                    <a:lnTo>
                      <a:pt x="gd3" y="gd4"/>
                    </a:lnTo>
                    <a:lnTo>
                      <a:pt x="gd5" y="gd6"/>
                    </a:lnTo>
                    <a:lnTo>
                      <a:pt x="gd7" y="gd8"/>
                    </a:lnTo>
                    <a:lnTo>
                      <a:pt x="gd9" y="gd10"/>
                    </a:lnTo>
                    <a:cubicBezTo>
                      <a:pt x="290" y="498"/>
                      <a:pt x="263" y="513"/>
                      <a:pt x="246" y="531"/>
                    </a:cubicBezTo>
                    <a:cubicBezTo>
                      <a:pt x="229" y="549"/>
                      <a:pt x="215" y="574"/>
                      <a:pt x="206" y="597"/>
                    </a:cubicBezTo>
                    <a:cubicBezTo>
                      <a:pt x="197" y="620"/>
                      <a:pt x="194" y="643"/>
                      <a:pt x="192" y="666"/>
                    </a:cubicBezTo>
                    <a:lnTo>
                      <a:pt x="gd17" y="gd18"/>
                    </a:lnTo>
                    <a:lnTo>
                      <a:pt x="gd19" y="gd20"/>
                    </a:lnTo>
                    <a:lnTo>
                      <a:pt x="gd21" y="gd22"/>
                    </a:lnTo>
                    <a:lnTo>
                      <a:pt x="gd23" y="gd24"/>
                    </a:lnTo>
                    <a:lnTo>
                      <a:pt x="gd25" y="gd26"/>
                    </a:lnTo>
                    <a:close/>
                  </a:path>
                </a:pathLst>
              </a:custGeom>
              <a:solidFill>
                <a:schemeClr val="accent2"/>
              </a:solidFill>
            </p:spPr>
            <p:txBody>
              <a:bodyPr wrap="none"/>
              <a:lstStyle/>
              <a:p>
                <a:pPr>
                  <a:defRPr/>
                </a:pPr>
                <a:endParaRPr sz="1400"/>
              </a:p>
            </p:txBody>
          </p:sp>
        </p:grpSp>
        <p:grpSp>
          <p:nvGrpSpPr>
            <p:cNvPr id="1033" name="Group 6"/>
            <p:cNvGrpSpPr/>
            <p:nvPr/>
          </p:nvGrpSpPr>
          <p:grpSpPr bwMode="auto">
            <a:xfrm>
              <a:off x="144" y="1248"/>
              <a:ext cx="4656" cy="201"/>
              <a:chOff x="144" y="1248"/>
              <a:chExt cx="4656" cy="201"/>
            </a:xfrm>
          </p:grpSpPr>
          <p:sp>
            <p:nvSpPr>
              <p:cNvPr id="1034" name="AutoShape 7"/>
              <p:cNvSpPr>
                <a:spLocks noChangeShapeType="1"/>
              </p:cNvSpPr>
              <p:nvPr/>
            </p:nvSpPr>
            <p:spPr bwMode="auto">
              <a:xfrm>
                <a:off x="384" y="1248"/>
                <a:ext cx="4416" cy="200"/>
              </a:xfrm>
              <a:prstGeom prst="roundRect">
                <a:avLst>
                  <a:gd name="adj" fmla="val 0"/>
                </a:avLst>
              </a:prstGeom>
              <a:solidFill>
                <a:schemeClr val="hlink"/>
              </a:solidFill>
            </p:spPr>
            <p:txBody>
              <a:bodyPr wrap="none" anchor="ctr" anchorCtr="0"/>
              <a:lstStyle/>
              <a:p>
                <a:pPr>
                  <a:defRPr/>
                </a:pPr>
                <a:endParaRPr sz="1400"/>
              </a:p>
            </p:txBody>
          </p:sp>
          <p:sp>
            <p:nvSpPr>
              <p:cNvPr id="1035" name="AutoShape 8"/>
              <p:cNvSpPr>
                <a:spLocks noChangeShapeType="1"/>
              </p:cNvSpPr>
              <p:nvPr/>
            </p:nvSpPr>
            <p:spPr bwMode="auto">
              <a:xfrm flipH="1">
                <a:off x="144" y="1248"/>
                <a:ext cx="248" cy="201"/>
              </a:xfrm>
              <a:prstGeom prst="flowChartDelay">
                <a:avLst/>
              </a:prstGeom>
              <a:solidFill>
                <a:schemeClr val="hlink"/>
              </a:solidFill>
            </p:spPr>
            <p:txBody>
              <a:bodyPr wrap="none" anchor="ctr" anchorCtr="0"/>
              <a:lstStyle/>
              <a:p>
                <a:pPr>
                  <a:defRPr/>
                </a:pPr>
                <a:endParaRPr sz="1400"/>
              </a:p>
            </p:txBody>
          </p:sp>
        </p:grpSp>
      </p:grpSp>
      <p:sp>
        <p:nvSpPr>
          <p:cNvPr id="1968548188" name="AutoShape 9"/>
          <p:cNvSpPr>
            <a:spLocks noGrp="1" noChangeShapeType="1"/>
          </p:cNvSpPr>
          <p:nvPr>
            <p:ph type="title"/>
          </p:nvPr>
        </p:nvSpPr>
        <p:spPr bwMode="auto">
          <a:xfrm>
            <a:off x="762000" y="762000"/>
            <a:ext cx="7924800" cy="1143000"/>
          </a:xfrm>
          <a:custGeom>
            <a:avLst>
              <a:gd name="adj0" fmla="val 4680"/>
            </a:avLst>
            <a:gdLst>
              <a:gd name="gd0" fmla="val 65536"/>
              <a:gd name="gd1" fmla="val adj0"/>
              <a:gd name="gd2" fmla="+- 21600 0 adj0"/>
              <a:gd name="gd3" fmla="val 0"/>
              <a:gd name="gd4" fmla="val gd1"/>
              <a:gd name="gd5" fmla="+- gd1 0 gd3"/>
              <a:gd name="gd6" fmla="+- 0 0 gd4"/>
              <a:gd name="gd7" fmla="?: gd5 1 -1"/>
              <a:gd name="gd8" fmla="?: gd6 1 -1"/>
              <a:gd name="gd9" fmla="*/ gd7 gd8 1"/>
              <a:gd name="gd10" fmla="?: gd5 10800000 0"/>
              <a:gd name="gd11" fmla="?: gd9 -5400000 5400000"/>
              <a:gd name="gd12" fmla="*/ gd5 -1 1"/>
              <a:gd name="gd13" fmla="*/ gd6 -1 1"/>
              <a:gd name="gd14" fmla="?: gd5 gd5 gd12"/>
              <a:gd name="gd15" fmla="?: gd6 gd6 gd13"/>
              <a:gd name="gd16" fmla="val gd1"/>
              <a:gd name="gd17" fmla="val 0"/>
              <a:gd name="gd18" fmla="val gd2"/>
              <a:gd name="gd19" fmla="val 0"/>
              <a:gd name="gd20" fmla="+- 21600 0 gd18"/>
              <a:gd name="gd21" fmla="+- gd1 0 gd19"/>
              <a:gd name="gd22" fmla="?: gd20 1 -1"/>
              <a:gd name="gd23" fmla="?: gd21 1 -1"/>
              <a:gd name="gd24" fmla="*/ gd22 gd23 1"/>
              <a:gd name="gd25" fmla="?: gd21 16200000 5400000"/>
              <a:gd name="gd26" fmla="?: gd24 5400000 -5400000"/>
              <a:gd name="gd27" fmla="*/ gd20 -1 1"/>
              <a:gd name="gd28" fmla="*/ gd21 -1 1"/>
              <a:gd name="gd29" fmla="?: gd20 gd20 gd27"/>
              <a:gd name="gd30" fmla="?: gd21 gd21 gd28"/>
              <a:gd name="gd31" fmla="val 21600"/>
              <a:gd name="gd32" fmla="val gd1"/>
              <a:gd name="gd33" fmla="val 21600"/>
              <a:gd name="gd34" fmla="val gd2"/>
              <a:gd name="gd35" fmla="+- gd2 0 gd33"/>
              <a:gd name="gd36" fmla="+- 21600 0 gd34"/>
              <a:gd name="gd37" fmla="?: gd35 1 -1"/>
              <a:gd name="gd38" fmla="?: gd36 1 -1"/>
              <a:gd name="gd39" fmla="*/ gd37 gd38 1"/>
              <a:gd name="gd40" fmla="?: gd35 10800000 0"/>
              <a:gd name="gd41" fmla="?: gd39 -5400000 5400000"/>
              <a:gd name="gd42" fmla="*/ gd35 -1 1"/>
              <a:gd name="gd43" fmla="*/ gd36 -1 1"/>
              <a:gd name="gd44" fmla="?: gd35 gd35 gd42"/>
              <a:gd name="gd45" fmla="?: gd36 gd36 gd43"/>
              <a:gd name="gd46" fmla="val gd2"/>
              <a:gd name="gd47" fmla="val 21600"/>
              <a:gd name="gd48" fmla="val gd1"/>
              <a:gd name="gd49" fmla="val 21600"/>
              <a:gd name="gd50" fmla="+- 0 0 gd48"/>
              <a:gd name="gd51" fmla="+- gd2 0 gd49"/>
              <a:gd name="gd52" fmla="?: gd50 1 -1"/>
              <a:gd name="gd53" fmla="?: gd51 1 -1"/>
              <a:gd name="gd54" fmla="*/ gd52 gd53 1"/>
              <a:gd name="gd55" fmla="?: gd51 16200000 5400000"/>
              <a:gd name="gd56" fmla="?: gd54 5400000 -5400000"/>
              <a:gd name="gd57" fmla="*/ gd50 -1 1"/>
              <a:gd name="gd58" fmla="*/ gd51 -1 1"/>
              <a:gd name="gd59" fmla="?: gd50 gd50 gd57"/>
              <a:gd name="gd60" fmla="?: gd51 gd51 gd58"/>
              <a:gd name="gd61" fmla="val 0"/>
              <a:gd name="gd62" fmla="val gd2"/>
              <a:gd name="gd63" fmla="*/ w 0 21600"/>
              <a:gd name="gd64" fmla="*/ h 0 21600"/>
              <a:gd name="gd65" fmla="*/ w 21600 21600"/>
              <a:gd name="gd66" fmla="*/ h 21600 21600"/>
              <a:gd name="gd67" fmla="*/ w adj0 21600"/>
              <a:gd name="gd68" fmla="*/ h 0 1"/>
            </a:gdLst>
            <a:ahLst>
              <a:ahXY gdRefX="adj0" maxX="10800">
                <a:pos x="gd67" y="gd68"/>
              </a:ahXY>
            </a:ahLst>
            <a:cxnLst/>
            <a:rect l="gd63" t="gd64" r="gd65" b="gd66"/>
            <a:pathLst>
              <a:path w="21600" h="21600" extrusionOk="0">
                <a:moveTo>
                  <a:pt x="gd3" y="gd4"/>
                </a:moveTo>
                <a:arcTo wR="gd14" hR="gd15" stAng="gd10" swAng="gd11"/>
                <a:lnTo>
                  <a:pt x="gd18" y="gd19"/>
                </a:lnTo>
                <a:arcTo wR="gd29" hR="gd30" stAng="gd25" swAng="gd26"/>
                <a:lnTo>
                  <a:pt x="gd33" y="gd34"/>
                </a:lnTo>
                <a:arcTo wR="gd44" hR="gd45" stAng="gd40" swAng="gd41"/>
                <a:lnTo>
                  <a:pt x="gd48" y="gd49"/>
                </a:lnTo>
                <a:arcTo wR="gd59" hR="gd60" stAng="gd55" swAng="gd56"/>
                <a:close/>
              </a:path>
            </a:pathLst>
          </a:custGeom>
          <a:noFill/>
        </p:spPr>
        <p:txBody>
          <a:bodyPr lIns="91440" tIns="45720" rIns="91440" bIns="45720" anchor="b"/>
          <a:lstStyle/>
          <a:p>
            <a:pPr marL="0" lvl="0" indent="0">
              <a:spcBef>
                <a:spcPts val="0"/>
              </a:spcBef>
              <a:buNone/>
              <a:defRPr/>
            </a:pPr>
            <a:r>
              <a:rPr lang="en-US"/>
              <a:t>Click to edit Master title style</a:t>
            </a:r>
            <a:endParaRPr/>
          </a:p>
        </p:txBody>
      </p:sp>
      <p:sp>
        <p:nvSpPr>
          <p:cNvPr id="810900830" name="Rectangle 10"/>
          <p:cNvSpPr>
            <a:spLocks noGrp="1" noChangeShapeType="1"/>
          </p:cNvSpPr>
          <p:nvPr>
            <p:ph type="body" idx="1"/>
          </p:nvPr>
        </p:nvSpPr>
        <p:spPr bwMode="auto">
          <a:xfrm>
            <a:off x="838200" y="2362199"/>
            <a:ext cx="7693025" cy="3724275"/>
          </a:xfrm>
          <a:prstGeom prst="rect">
            <a:avLst/>
          </a:prstGeom>
          <a:noFill/>
        </p:spPr>
        <p:txBody>
          <a:bodyPr lIns="91440" tIns="45720" rIns="91440" bIns="45720"/>
          <a:lstStyle>
            <a:lvl1pPr marL="342900" indent="0" algn="r" defTabSz="914400" rtl="1">
              <a:lnSpc>
                <a:spcPct val="100000"/>
              </a:lnSpc>
              <a:spcBef>
                <a:spcPts val="0"/>
              </a:spcBef>
              <a:spcAft>
                <a:spcPts val="0"/>
              </a:spcAft>
              <a:buClr>
                <a:srgbClr val="003366"/>
              </a:buClr>
              <a:buSzPct val="75000"/>
              <a:buChar char="l"/>
              <a:defRPr sz="2800" b="0" i="0">
                <a:solidFill>
                  <a:schemeClr val="dk1"/>
                </a:solidFill>
                <a:latin typeface="Arial"/>
                <a:ea typeface="Arial"/>
              </a:defRPr>
            </a:lvl1pPr>
            <a:lvl2pPr marL="742950" indent="457200" algn="r" defTabSz="914400" rtl="1">
              <a:lnSpc>
                <a:spcPct val="100000"/>
              </a:lnSpc>
              <a:spcBef>
                <a:spcPts val="0"/>
              </a:spcBef>
              <a:spcAft>
                <a:spcPts val="0"/>
              </a:spcAft>
              <a:buClr>
                <a:srgbClr val="003366"/>
              </a:buClr>
              <a:buSzPct val="75000"/>
              <a:buChar char="–"/>
              <a:defRPr sz="2400" b="0" i="0">
                <a:solidFill>
                  <a:schemeClr val="dk1"/>
                </a:solidFill>
                <a:latin typeface="Arial"/>
                <a:ea typeface="Arial"/>
              </a:defRPr>
            </a:lvl2pPr>
            <a:lvl3pPr marL="1143000" indent="914400" algn="r" defTabSz="914400" rtl="1">
              <a:lnSpc>
                <a:spcPct val="100000"/>
              </a:lnSpc>
              <a:spcBef>
                <a:spcPts val="0"/>
              </a:spcBef>
              <a:spcAft>
                <a:spcPts val="0"/>
              </a:spcAft>
              <a:buClr>
                <a:srgbClr val="003366"/>
              </a:buClr>
              <a:buSzPct val="75000"/>
              <a:buChar char="l"/>
              <a:defRPr sz="2000" b="0" i="0">
                <a:solidFill>
                  <a:schemeClr val="dk1"/>
                </a:solidFill>
                <a:latin typeface="Arial"/>
                <a:ea typeface="Arial"/>
              </a:defRPr>
            </a:lvl3pPr>
            <a:lvl4pPr marL="1600200" indent="1371600" algn="r" defTabSz="914400" rtl="1">
              <a:lnSpc>
                <a:spcPct val="100000"/>
              </a:lnSpc>
              <a:spcBef>
                <a:spcPts val="0"/>
              </a:spcBef>
              <a:spcAft>
                <a:spcPts val="0"/>
              </a:spcAft>
              <a:buClr>
                <a:srgbClr val="003366"/>
              </a:buClr>
              <a:buSzPct val="80000"/>
              <a:buChar char="–"/>
              <a:defRPr sz="1800" b="0" i="0">
                <a:solidFill>
                  <a:schemeClr val="dk1"/>
                </a:solidFill>
                <a:latin typeface="Arial"/>
                <a:ea typeface="Arial"/>
              </a:defRPr>
            </a:lvl4pPr>
            <a:lvl5pPr marL="2057400" indent="1828800" algn="r" defTabSz="914400" rtl="1">
              <a:lnSpc>
                <a:spcPct val="100000"/>
              </a:lnSpc>
              <a:spcBef>
                <a:spcPts val="0"/>
              </a:spcBef>
              <a:spcAft>
                <a:spcPts val="0"/>
              </a:spcAft>
              <a:buClr>
                <a:srgbClr val="003366"/>
              </a:buClr>
              <a:buSzPct val="65000"/>
              <a:buChar char="l"/>
              <a:defRPr sz="1800" b="0" i="0">
                <a:solidFill>
                  <a:schemeClr val="dk1"/>
                </a:solidFill>
                <a:latin typeface="Arial"/>
                <a:ea typeface="Arial"/>
              </a:defRPr>
            </a:lvl5pPr>
          </a:lstStyle>
          <a:p>
            <a:pPr marL="342900" lvl="0" indent="-342900">
              <a:spcBef>
                <a:spcPts val="0"/>
              </a:spcBef>
              <a:buClr>
                <a:srgbClr val="003366"/>
              </a:buClr>
              <a:buSzPct val="75000"/>
              <a:buFont typeface="Wingdings"/>
              <a:buChar char="l"/>
              <a:defRPr/>
            </a:pPr>
            <a:r>
              <a:rPr lang="en-US"/>
              <a:t>Click to edit Master text styles</a:t>
            </a:r>
            <a:endParaRPr/>
          </a:p>
          <a:p>
            <a:pPr marL="742950" lvl="1" indent="-285750">
              <a:spcBef>
                <a:spcPts val="0"/>
              </a:spcBef>
              <a:buClr>
                <a:srgbClr val="003366"/>
              </a:buClr>
              <a:buSzPct val="75000"/>
              <a:buChar char="–"/>
              <a:defRPr/>
            </a:pPr>
            <a:r>
              <a:rPr lang="en-US"/>
              <a:t>Second level</a:t>
            </a:r>
            <a:endParaRPr/>
          </a:p>
          <a:p>
            <a:pPr marL="1143000" lvl="2" indent="-228600">
              <a:spcBef>
                <a:spcPts val="0"/>
              </a:spcBef>
              <a:buClr>
                <a:srgbClr val="003366"/>
              </a:buClr>
              <a:buSzPct val="75000"/>
              <a:buFont typeface="Wingdings"/>
              <a:buChar char="l"/>
              <a:defRPr/>
            </a:pPr>
            <a:r>
              <a:rPr lang="en-US"/>
              <a:t>Third level</a:t>
            </a:r>
            <a:endParaRPr/>
          </a:p>
          <a:p>
            <a:pPr marL="1600200" lvl="3" indent="-228600">
              <a:spcBef>
                <a:spcPts val="0"/>
              </a:spcBef>
              <a:buClr>
                <a:srgbClr val="003366"/>
              </a:buClr>
              <a:buSzPct val="80000"/>
              <a:buChar char="–"/>
              <a:defRPr/>
            </a:pPr>
            <a:r>
              <a:rPr lang="en-US"/>
              <a:t>Fourth level</a:t>
            </a:r>
            <a:endParaRPr/>
          </a:p>
          <a:p>
            <a:pPr marL="2057400" lvl="4" indent="-228600">
              <a:spcBef>
                <a:spcPts val="0"/>
              </a:spcBef>
              <a:buClr>
                <a:srgbClr val="003366"/>
              </a:buClr>
              <a:buSzPct val="65000"/>
              <a:buFont typeface="Wingdings"/>
              <a:buChar char="l"/>
              <a:defRPr/>
            </a:pPr>
            <a:r>
              <a:rPr lang="en-US"/>
              <a:t>Fifth level</a:t>
            </a:r>
            <a:endParaRPr/>
          </a:p>
        </p:txBody>
      </p:sp>
      <p:sp>
        <p:nvSpPr>
          <p:cNvPr id="1507457152" name="Rectangle 11"/>
          <p:cNvSpPr>
            <a:spLocks noGrp="1" noChangeShapeType="1"/>
          </p:cNvSpPr>
          <p:nvPr>
            <p:ph type="dt" idx="2"/>
          </p:nvPr>
        </p:nvSpPr>
        <p:spPr bwMode="auto">
          <a:xfrm>
            <a:off x="2438400" y="6248400"/>
            <a:ext cx="2130425" cy="474662"/>
          </a:xfrm>
          <a:prstGeom prst="rect">
            <a:avLst/>
          </a:prstGeom>
          <a:noFill/>
        </p:spPr>
        <p:txBody>
          <a:bodyPr lIns="91440" tIns="45720" rIns="91440" bIns="45720" anchor="b"/>
          <a:lstStyle/>
          <a:p>
            <a:pPr>
              <a:defRPr/>
            </a:pPr>
            <a:endParaRPr sz="1400"/>
          </a:p>
        </p:txBody>
      </p:sp>
      <p:sp>
        <p:nvSpPr>
          <p:cNvPr id="865370024" name="Rectangle 12"/>
          <p:cNvSpPr>
            <a:spLocks noGrp="1" noChangeShapeType="1"/>
          </p:cNvSpPr>
          <p:nvPr>
            <p:ph type="ftr" idx="3"/>
          </p:nvPr>
        </p:nvSpPr>
        <p:spPr bwMode="auto">
          <a:xfrm>
            <a:off x="5791200" y="6248400"/>
            <a:ext cx="2897187" cy="474662"/>
          </a:xfrm>
          <a:prstGeom prst="rect">
            <a:avLst/>
          </a:prstGeom>
          <a:noFill/>
        </p:spPr>
        <p:txBody>
          <a:bodyPr lIns="91440" tIns="45720" rIns="91440" bIns="45720" anchor="b"/>
          <a:lstStyle/>
          <a:p>
            <a:pPr>
              <a:defRPr/>
            </a:pPr>
            <a:endParaRPr sz="1400"/>
          </a:p>
        </p:txBody>
      </p:sp>
      <p:sp>
        <p:nvSpPr>
          <p:cNvPr id="2025312043" name="Rectangle 13"/>
          <p:cNvSpPr>
            <a:spLocks noGrp="1" noChangeShapeType="1"/>
          </p:cNvSpPr>
          <p:nvPr>
            <p:ph type="sldNum" idx="4"/>
          </p:nvPr>
        </p:nvSpPr>
        <p:spPr bwMode="auto">
          <a:xfrm>
            <a:off x="84137" y="6242050"/>
            <a:ext cx="587375" cy="488950"/>
          </a:xfrm>
          <a:prstGeom prst="rect">
            <a:avLst/>
          </a:prstGeom>
          <a:noFill/>
        </p:spPr>
        <p:txBody>
          <a:bodyPr lIns="91440" tIns="45720" rIns="91440" bIns="45720" anchor="b"/>
          <a:lstStyle>
            <a:lvl1pPr marL="0" indent="0" algn="l" defTabSz="914400" rtl="0">
              <a:lnSpc>
                <a:spcPct val="100000"/>
              </a:lnSpc>
              <a:spcBef>
                <a:spcPts val="0"/>
              </a:spcBef>
              <a:spcAft>
                <a:spcPts val="0"/>
              </a:spcAft>
              <a:buNone/>
              <a:defRPr sz="1800" b="0" i="0">
                <a:solidFill>
                  <a:schemeClr val="dk1"/>
                </a:solidFill>
                <a:latin typeface="Arial"/>
                <a:ea typeface="Arial"/>
              </a:defRPr>
            </a:lvl1pPr>
            <a:lvl2pPr marL="457200" indent="457200" algn="l" defTabSz="914400" rtl="0">
              <a:lnSpc>
                <a:spcPct val="100000"/>
              </a:lnSpc>
              <a:spcBef>
                <a:spcPts val="0"/>
              </a:spcBef>
              <a:spcAft>
                <a:spcPts val="0"/>
              </a:spcAft>
              <a:buNone/>
              <a:defRPr sz="1800" b="0" i="0">
                <a:solidFill>
                  <a:schemeClr val="dk1"/>
                </a:solidFill>
                <a:latin typeface="Arial"/>
                <a:ea typeface="Arial"/>
              </a:defRPr>
            </a:lvl2pPr>
            <a:lvl3pPr marL="914400" indent="914400" algn="l" defTabSz="914400" rtl="0">
              <a:lnSpc>
                <a:spcPct val="100000"/>
              </a:lnSpc>
              <a:spcBef>
                <a:spcPts val="0"/>
              </a:spcBef>
              <a:spcAft>
                <a:spcPts val="0"/>
              </a:spcAft>
              <a:buNone/>
              <a:defRPr sz="1800" b="0" i="0">
                <a:solidFill>
                  <a:schemeClr val="dk1"/>
                </a:solidFill>
                <a:latin typeface="Arial"/>
                <a:ea typeface="Arial"/>
              </a:defRPr>
            </a:lvl3pPr>
            <a:lvl4pPr marL="1371600" indent="1371600" algn="l" defTabSz="914400" rtl="0">
              <a:lnSpc>
                <a:spcPct val="100000"/>
              </a:lnSpc>
              <a:spcBef>
                <a:spcPts val="0"/>
              </a:spcBef>
              <a:spcAft>
                <a:spcPts val="0"/>
              </a:spcAft>
              <a:buNone/>
              <a:defRPr sz="1800" b="0" i="0">
                <a:solidFill>
                  <a:schemeClr val="dk1"/>
                </a:solidFill>
                <a:latin typeface="Arial"/>
                <a:ea typeface="Arial"/>
              </a:defRPr>
            </a:lvl4pPr>
            <a:lvl5pPr marL="1828800" indent="1828800" algn="l" defTabSz="914400" rtl="0">
              <a:lnSpc>
                <a:spcPct val="100000"/>
              </a:lnSpc>
              <a:spcBef>
                <a:spcPts val="0"/>
              </a:spcBef>
              <a:spcAft>
                <a:spcPts val="0"/>
              </a:spcAft>
              <a:buNone/>
              <a:defRPr sz="1800" b="0" i="0">
                <a:solidFill>
                  <a:schemeClr val="dk1"/>
                </a:solidFill>
                <a:latin typeface="Arial"/>
                <a:ea typeface="Arial"/>
              </a:defRPr>
            </a:lvl5pPr>
          </a:lstStyle>
          <a:p>
            <a:pPr marL="0" lvl="0" indent="0" algn="l" rtl="0">
              <a:spcBef>
                <a:spcPts val="0"/>
              </a:spcBef>
              <a:buNone/>
              <a:defRPr/>
            </a:pPr>
            <a:fld id="{D038279B-FC19-497E-A7D1-5ADD9CAF016F}" type="slidenum">
              <a:rPr sz="2600" b="1" i="0" u="none">
                <a:solidFill>
                  <a:schemeClr val="lt1"/>
                </a:solidFill>
                <a:latin typeface="Arial"/>
                <a:ea typeface="Arial"/>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marL="0" indent="0" algn="l" defTabSz="914400" rtl="1">
        <a:lnSpc>
          <a:spcPct val="90000"/>
        </a:lnSpc>
        <a:spcBef>
          <a:spcPts val="0"/>
        </a:spcBef>
        <a:spcAft>
          <a:spcPts val="0"/>
        </a:spcAft>
        <a:buNone/>
        <a:defRPr lang="ar-SA" sz="3600" b="1" i="0">
          <a:solidFill>
            <a:schemeClr val="dk2"/>
          </a:solidFill>
          <a:latin typeface="Arial"/>
          <a:ea typeface="Arial"/>
        </a:defRPr>
      </a:lvl1pPr>
      <a:lvl2pPr marL="0" indent="0" algn="l" defTabSz="914400" rtl="1">
        <a:lnSpc>
          <a:spcPct val="90000"/>
        </a:lnSpc>
        <a:spcBef>
          <a:spcPts val="0"/>
        </a:spcBef>
        <a:spcAft>
          <a:spcPts val="0"/>
        </a:spcAft>
        <a:buNone/>
        <a:defRPr lang="ar-SA" sz="3600" b="1" i="0">
          <a:solidFill>
            <a:schemeClr val="dk2"/>
          </a:solidFill>
          <a:latin typeface="Arial"/>
          <a:ea typeface="Arial"/>
        </a:defRPr>
      </a:lvl2pPr>
      <a:lvl3pPr marL="0" indent="0" algn="l" defTabSz="914400" rtl="1">
        <a:lnSpc>
          <a:spcPct val="90000"/>
        </a:lnSpc>
        <a:spcBef>
          <a:spcPts val="0"/>
        </a:spcBef>
        <a:spcAft>
          <a:spcPts val="0"/>
        </a:spcAft>
        <a:buNone/>
        <a:defRPr lang="ar-SA" sz="3600" b="1" i="0">
          <a:solidFill>
            <a:schemeClr val="dk2"/>
          </a:solidFill>
          <a:latin typeface="Arial"/>
          <a:ea typeface="Arial"/>
        </a:defRPr>
      </a:lvl3pPr>
      <a:lvl4pPr marL="0" indent="0" algn="l" defTabSz="914400" rtl="1">
        <a:lnSpc>
          <a:spcPct val="90000"/>
        </a:lnSpc>
        <a:spcBef>
          <a:spcPts val="0"/>
        </a:spcBef>
        <a:spcAft>
          <a:spcPts val="0"/>
        </a:spcAft>
        <a:buNone/>
        <a:defRPr lang="ar-SA" sz="3600" b="1" i="0">
          <a:solidFill>
            <a:schemeClr val="dk2"/>
          </a:solidFill>
          <a:latin typeface="Arial"/>
          <a:ea typeface="Arial"/>
        </a:defRPr>
      </a:lvl4pPr>
      <a:lvl5pPr marL="0" indent="0" algn="l" defTabSz="914400" rtl="1">
        <a:lnSpc>
          <a:spcPct val="90000"/>
        </a:lnSpc>
        <a:spcBef>
          <a:spcPts val="0"/>
        </a:spcBef>
        <a:spcAft>
          <a:spcPts val="0"/>
        </a:spcAft>
        <a:buNone/>
        <a:defRPr lang="ar-SA" sz="3600" b="1" i="0">
          <a:solidFill>
            <a:schemeClr val="dk2"/>
          </a:solidFill>
          <a:latin typeface="Arial"/>
          <a:ea typeface="Arial"/>
        </a:defRPr>
      </a:lvl5pPr>
      <a:lvl6pPr>
        <a:defRPr lang="ar-SA" sz="1800"/>
      </a:lvl6pPr>
      <a:lvl7pPr>
        <a:defRPr lang="ar-SA" sz="1800"/>
      </a:lvl7pPr>
      <a:lvl8pPr>
        <a:defRPr lang="ar-SA" sz="1800"/>
      </a:lvl8pPr>
      <a:lvl9pPr>
        <a:defRPr lang="ar-SA" sz="1800"/>
      </a:lvl9pPr>
    </p:titleStyle>
    <p:bodyStyle>
      <a:lvl1pPr marL="342900" indent="0" algn="r" defTabSz="914400" rtl="1">
        <a:lnSpc>
          <a:spcPct val="100000"/>
        </a:lnSpc>
        <a:spcBef>
          <a:spcPts val="0"/>
        </a:spcBef>
        <a:spcAft>
          <a:spcPts val="0"/>
        </a:spcAft>
        <a:buClr>
          <a:srgbClr val="003366"/>
        </a:buClr>
        <a:buSzPct val="75000"/>
        <a:buFont typeface="Wingdings"/>
        <a:buChar char="l"/>
        <a:defRPr lang="ar-SA" sz="2800" b="0" i="0">
          <a:solidFill>
            <a:schemeClr val="dk1"/>
          </a:solidFill>
          <a:latin typeface="Arial"/>
          <a:ea typeface="Arial"/>
        </a:defRPr>
      </a:lvl1pPr>
      <a:lvl2pPr marL="742950" indent="457200" algn="r" defTabSz="914400" rtl="1">
        <a:lnSpc>
          <a:spcPct val="100000"/>
        </a:lnSpc>
        <a:spcBef>
          <a:spcPts val="0"/>
        </a:spcBef>
        <a:spcAft>
          <a:spcPts val="0"/>
        </a:spcAft>
        <a:buClr>
          <a:srgbClr val="003366"/>
        </a:buClr>
        <a:buSzPct val="75000"/>
        <a:buChar char="–"/>
        <a:defRPr lang="ar-SA" sz="2400" b="0" i="0">
          <a:solidFill>
            <a:schemeClr val="dk1"/>
          </a:solidFill>
          <a:latin typeface="Arial"/>
          <a:ea typeface="Arial"/>
        </a:defRPr>
      </a:lvl2pPr>
      <a:lvl3pPr marL="1143000" indent="914400" algn="r" defTabSz="914400" rtl="1">
        <a:lnSpc>
          <a:spcPct val="100000"/>
        </a:lnSpc>
        <a:spcBef>
          <a:spcPts val="0"/>
        </a:spcBef>
        <a:spcAft>
          <a:spcPts val="0"/>
        </a:spcAft>
        <a:buClr>
          <a:srgbClr val="003366"/>
        </a:buClr>
        <a:buSzPct val="75000"/>
        <a:buFont typeface="Wingdings"/>
        <a:buChar char="l"/>
        <a:defRPr lang="ar-SA" sz="2000" b="0" i="0">
          <a:solidFill>
            <a:schemeClr val="dk1"/>
          </a:solidFill>
          <a:latin typeface="Arial"/>
          <a:ea typeface="Arial"/>
        </a:defRPr>
      </a:lvl3pPr>
      <a:lvl4pPr marL="1600200" indent="1371600" algn="r" defTabSz="914400" rtl="1">
        <a:lnSpc>
          <a:spcPct val="100000"/>
        </a:lnSpc>
        <a:spcBef>
          <a:spcPts val="0"/>
        </a:spcBef>
        <a:spcAft>
          <a:spcPts val="0"/>
        </a:spcAft>
        <a:buClr>
          <a:srgbClr val="003366"/>
        </a:buClr>
        <a:buSzPct val="80000"/>
        <a:buChar char="–"/>
        <a:defRPr lang="ar-SA" sz="1800" b="0" i="0">
          <a:solidFill>
            <a:schemeClr val="dk1"/>
          </a:solidFill>
          <a:latin typeface="Arial"/>
          <a:ea typeface="Arial"/>
        </a:defRPr>
      </a:lvl4pPr>
      <a:lvl5pPr marL="2057400" indent="1828800" algn="r" defTabSz="914400" rtl="1">
        <a:lnSpc>
          <a:spcPct val="100000"/>
        </a:lnSpc>
        <a:spcBef>
          <a:spcPts val="0"/>
        </a:spcBef>
        <a:spcAft>
          <a:spcPts val="0"/>
        </a:spcAft>
        <a:buClr>
          <a:srgbClr val="003366"/>
        </a:buClr>
        <a:buSzPct val="65000"/>
        <a:buFont typeface="Wingdings"/>
        <a:buChar char="l"/>
        <a:defRPr lang="ar-SA" sz="1800" b="0" i="0">
          <a:solidFill>
            <a:schemeClr val="dk1"/>
          </a:solidFill>
          <a:latin typeface="Arial"/>
          <a:ea typeface="Arial"/>
        </a:defRPr>
      </a:lvl5pPr>
      <a:lvl6pPr>
        <a:defRPr lang="ar-SA" sz="1800"/>
      </a:lvl6pPr>
      <a:lvl7pPr>
        <a:defRPr lang="ar-SA" sz="1800"/>
      </a:lvl7pPr>
      <a:lvl8pPr>
        <a:defRPr lang="ar-SA" sz="1800"/>
      </a:lvl8pPr>
      <a:lvl9pPr>
        <a:defRPr lang="ar-SA" sz="1800"/>
      </a:lvl9pPr>
    </p:bodyStyle>
    <p:otherStyle>
      <a:lvl1pPr marL="0" indent="0" algn="r" defTabSz="914400" rtl="1">
        <a:lnSpc>
          <a:spcPct val="100000"/>
        </a:lnSpc>
        <a:spcBef>
          <a:spcPts val="0"/>
        </a:spcBef>
        <a:spcAft>
          <a:spcPts val="0"/>
        </a:spcAft>
        <a:buNone/>
        <a:defRPr lang="ar-SA" sz="2800" b="0" i="0">
          <a:solidFill>
            <a:schemeClr val="dk1"/>
          </a:solidFill>
          <a:latin typeface="Tahoma"/>
          <a:ea typeface="Tahoma"/>
        </a:defRPr>
      </a:lvl1pPr>
      <a:lvl2pPr marL="457200" indent="457200" algn="r" defTabSz="914400" rtl="1">
        <a:lnSpc>
          <a:spcPct val="100000"/>
        </a:lnSpc>
        <a:spcBef>
          <a:spcPts val="0"/>
        </a:spcBef>
        <a:spcAft>
          <a:spcPts val="0"/>
        </a:spcAft>
        <a:buNone/>
        <a:defRPr lang="ar-SA" sz="2800" b="0" i="0">
          <a:solidFill>
            <a:schemeClr val="dk1"/>
          </a:solidFill>
          <a:latin typeface="Tahoma"/>
          <a:ea typeface="Tahoma"/>
        </a:defRPr>
      </a:lvl2pPr>
      <a:lvl3pPr marL="914400" indent="914400" algn="r" defTabSz="914400" rtl="1">
        <a:lnSpc>
          <a:spcPct val="100000"/>
        </a:lnSpc>
        <a:spcBef>
          <a:spcPts val="0"/>
        </a:spcBef>
        <a:spcAft>
          <a:spcPts val="0"/>
        </a:spcAft>
        <a:buNone/>
        <a:defRPr lang="ar-SA" sz="2800" b="0" i="0">
          <a:solidFill>
            <a:schemeClr val="dk1"/>
          </a:solidFill>
          <a:latin typeface="Tahoma"/>
          <a:ea typeface="Tahoma"/>
        </a:defRPr>
      </a:lvl3pPr>
      <a:lvl4pPr marL="1371600" indent="1371600" algn="r" defTabSz="914400" rtl="1">
        <a:lnSpc>
          <a:spcPct val="100000"/>
        </a:lnSpc>
        <a:spcBef>
          <a:spcPts val="0"/>
        </a:spcBef>
        <a:spcAft>
          <a:spcPts val="0"/>
        </a:spcAft>
        <a:buNone/>
        <a:defRPr lang="ar-SA" sz="2800" b="0" i="0">
          <a:solidFill>
            <a:schemeClr val="dk1"/>
          </a:solidFill>
          <a:latin typeface="Tahoma"/>
          <a:ea typeface="Tahoma"/>
        </a:defRPr>
      </a:lvl4pPr>
      <a:lvl5pPr marL="1828800" indent="1828800" algn="r" defTabSz="914400" rtl="1">
        <a:lnSpc>
          <a:spcPct val="100000"/>
        </a:lnSpc>
        <a:spcBef>
          <a:spcPts val="0"/>
        </a:spcBef>
        <a:spcAft>
          <a:spcPts val="0"/>
        </a:spcAft>
        <a:buNone/>
        <a:defRPr lang="ar-SA" sz="2800" b="0" i="0">
          <a:solidFill>
            <a:schemeClr val="dk1"/>
          </a:solidFill>
          <a:latin typeface="Tahoma"/>
          <a:ea typeface="Tahoma"/>
        </a:defRPr>
      </a:lvl5pPr>
      <a:lvl6pPr>
        <a:defRPr lang="ar-SA" sz="1800"/>
      </a:lvl6pPr>
      <a:lvl7pPr>
        <a:defRPr lang="ar-SA" sz="1800"/>
      </a:lvl7pPr>
      <a:lvl8pPr>
        <a:defRPr lang="ar-SA" sz="1800"/>
      </a:lvl8pPr>
      <a:lvl9pPr>
        <a:defRPr lang="ar-SA" sz="1800"/>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media1.sv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gif"/><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07665155" name="Rectangle 98"/>
          <p:cNvSpPr>
            <a:spLocks noGrp="1" noChangeShapeType="1"/>
          </p:cNvSpPr>
          <p:nvPr/>
        </p:nvSpPr>
        <p:spPr bwMode="auto">
          <a:xfrm rot="5400000">
            <a:off x="5382418" y="5079206"/>
            <a:ext cx="554037" cy="565150"/>
          </a:xfrm>
          <a:prstGeom prst="rect">
            <a:avLst/>
          </a:prstGeom>
          <a:solidFill>
            <a:srgbClr val="FFCC00">
              <a:alpha val="79607"/>
            </a:srgbClr>
          </a:solidFill>
          <a:ln w="9524">
            <a:solidFill>
              <a:schemeClr val="dk1"/>
            </a:solidFill>
            <a:round/>
            <a:headEnd/>
            <a:tailEnd/>
          </a:ln>
        </p:spPr>
        <p:txBody>
          <a:bodyPr wrap="none" anchor="ctr" anchorCtr="0"/>
          <a:lstStyle/>
          <a:p>
            <a:pPr>
              <a:defRPr/>
            </a:pPr>
            <a:endParaRPr sz="1400"/>
          </a:p>
        </p:txBody>
      </p:sp>
      <p:sp>
        <p:nvSpPr>
          <p:cNvPr id="115625003" name="Rectangle 99"/>
          <p:cNvSpPr>
            <a:spLocks noGrp="1" noChangeShapeType="1"/>
          </p:cNvSpPr>
          <p:nvPr/>
        </p:nvSpPr>
        <p:spPr bwMode="auto">
          <a:xfrm rot="5400000">
            <a:off x="4878387" y="4938712"/>
            <a:ext cx="554037" cy="560387"/>
          </a:xfrm>
          <a:prstGeom prst="rect">
            <a:avLst/>
          </a:prstGeom>
          <a:solidFill>
            <a:schemeClr val="hlink">
              <a:alpha val="79607"/>
            </a:schemeClr>
          </a:solidFill>
        </p:spPr>
        <p:txBody>
          <a:bodyPr wrap="none" anchor="ctr" anchorCtr="0"/>
          <a:lstStyle/>
          <a:p>
            <a:pPr>
              <a:defRPr/>
            </a:pPr>
            <a:endParaRPr sz="1400"/>
          </a:p>
        </p:txBody>
      </p:sp>
      <p:sp>
        <p:nvSpPr>
          <p:cNvPr id="343318491" name="Rectangle 100"/>
          <p:cNvSpPr>
            <a:spLocks noGrp="1" noChangeShapeType="1"/>
          </p:cNvSpPr>
          <p:nvPr/>
        </p:nvSpPr>
        <p:spPr bwMode="auto">
          <a:xfrm rot="5400000">
            <a:off x="5099050" y="4425950"/>
            <a:ext cx="554037" cy="576262"/>
          </a:xfrm>
          <a:prstGeom prst="rect">
            <a:avLst/>
          </a:prstGeom>
          <a:solidFill>
            <a:schemeClr val="accent1">
              <a:alpha val="79607"/>
            </a:schemeClr>
          </a:solidFill>
        </p:spPr>
        <p:txBody>
          <a:bodyPr wrap="none" anchor="ctr" anchorCtr="0"/>
          <a:lstStyle/>
          <a:p>
            <a:pPr>
              <a:defRPr/>
            </a:pPr>
            <a:endParaRPr sz="1400"/>
          </a:p>
        </p:txBody>
      </p:sp>
      <p:sp>
        <p:nvSpPr>
          <p:cNvPr id="955184930" name="Rectangle 101"/>
          <p:cNvSpPr>
            <a:spLocks noGrp="1" noChangeShapeType="1"/>
          </p:cNvSpPr>
          <p:nvPr/>
        </p:nvSpPr>
        <p:spPr bwMode="auto">
          <a:xfrm rot="5400000">
            <a:off x="4518025" y="4360862"/>
            <a:ext cx="554037" cy="563562"/>
          </a:xfrm>
          <a:prstGeom prst="rect">
            <a:avLst/>
          </a:prstGeom>
          <a:solidFill>
            <a:srgbClr val="CCFF99">
              <a:alpha val="79607"/>
            </a:srgbClr>
          </a:solidFill>
        </p:spPr>
        <p:txBody>
          <a:bodyPr wrap="none" anchor="ctr" anchorCtr="0"/>
          <a:lstStyle/>
          <a:p>
            <a:pPr>
              <a:defRPr/>
            </a:pPr>
            <a:endParaRPr sz="1400"/>
          </a:p>
        </p:txBody>
      </p:sp>
      <p:sp>
        <p:nvSpPr>
          <p:cNvPr id="135255981" name="Rectangle 95"/>
          <p:cNvSpPr>
            <a:spLocks noGrp="1" noChangeShapeType="1"/>
          </p:cNvSpPr>
          <p:nvPr/>
        </p:nvSpPr>
        <p:spPr bwMode="auto">
          <a:xfrm rot="5400000">
            <a:off x="3640137" y="2008187"/>
            <a:ext cx="554037" cy="560387"/>
          </a:xfrm>
          <a:prstGeom prst="rect">
            <a:avLst/>
          </a:prstGeom>
          <a:solidFill>
            <a:srgbClr val="FFCC00">
              <a:alpha val="79607"/>
            </a:srgbClr>
          </a:solidFill>
        </p:spPr>
        <p:txBody>
          <a:bodyPr wrap="none" anchor="ctr" anchorCtr="0"/>
          <a:lstStyle/>
          <a:p>
            <a:pPr>
              <a:defRPr/>
            </a:pPr>
            <a:endParaRPr sz="1400"/>
          </a:p>
        </p:txBody>
      </p:sp>
      <p:sp>
        <p:nvSpPr>
          <p:cNvPr id="2127814720" name="Rectangle 96"/>
          <p:cNvSpPr>
            <a:spLocks noGrp="1" noChangeShapeType="1"/>
          </p:cNvSpPr>
          <p:nvPr/>
        </p:nvSpPr>
        <p:spPr bwMode="auto">
          <a:xfrm rot="5400000">
            <a:off x="3063875" y="1863725"/>
            <a:ext cx="554037" cy="560387"/>
          </a:xfrm>
          <a:prstGeom prst="rect">
            <a:avLst/>
          </a:prstGeom>
          <a:solidFill>
            <a:schemeClr val="hlink">
              <a:alpha val="79607"/>
            </a:schemeClr>
          </a:solidFill>
        </p:spPr>
        <p:txBody>
          <a:bodyPr wrap="none" anchor="ctr" anchorCtr="0"/>
          <a:lstStyle/>
          <a:p>
            <a:pPr>
              <a:defRPr/>
            </a:pPr>
            <a:endParaRPr sz="1400"/>
          </a:p>
        </p:txBody>
      </p:sp>
      <p:pic>
        <p:nvPicPr>
          <p:cNvPr id="1200530258" name="Picture 75" descr="BANR026"/>
          <p:cNvPicPr>
            <a:picLocks noGrp="1" noChangeAspect="1"/>
          </p:cNvPicPr>
          <p:nvPr/>
        </p:nvPicPr>
        <p:blipFill rotWithShape="1">
          <a:blip r:embed="rId3"/>
          <a:stretch/>
        </p:blipFill>
        <p:spPr bwMode="auto">
          <a:xfrm>
            <a:off x="1547812" y="2476500"/>
            <a:ext cx="6264275" cy="1905000"/>
          </a:xfrm>
          <a:prstGeom prst="rect">
            <a:avLst/>
          </a:prstGeom>
          <a:noFill/>
        </p:spPr>
      </p:pic>
      <p:sp>
        <p:nvSpPr>
          <p:cNvPr id="383644265" name="Rectangle 79"/>
          <p:cNvSpPr>
            <a:spLocks noGrp="1" noChangeShapeType="1"/>
          </p:cNvSpPr>
          <p:nvPr/>
        </p:nvSpPr>
        <p:spPr bwMode="auto">
          <a:xfrm>
            <a:off x="6802437" y="4437062"/>
            <a:ext cx="576262" cy="555625"/>
          </a:xfrm>
          <a:prstGeom prst="rect">
            <a:avLst/>
          </a:prstGeom>
          <a:solidFill>
            <a:srgbClr val="FFCC00">
              <a:alpha val="69803"/>
            </a:srgbClr>
          </a:solidFill>
        </p:spPr>
        <p:txBody>
          <a:bodyPr wrap="none" anchor="ctr" anchorCtr="0"/>
          <a:lstStyle/>
          <a:p>
            <a:pPr>
              <a:defRPr/>
            </a:pPr>
            <a:endParaRPr sz="1400"/>
          </a:p>
        </p:txBody>
      </p:sp>
      <p:sp>
        <p:nvSpPr>
          <p:cNvPr id="36439219" name="Rectangle 77"/>
          <p:cNvSpPr>
            <a:spLocks noGrp="1" noChangeShapeType="1"/>
          </p:cNvSpPr>
          <p:nvPr/>
        </p:nvSpPr>
        <p:spPr bwMode="auto">
          <a:xfrm>
            <a:off x="1835150" y="4437062"/>
            <a:ext cx="577849" cy="555625"/>
          </a:xfrm>
          <a:prstGeom prst="rect">
            <a:avLst/>
          </a:prstGeom>
          <a:solidFill>
            <a:srgbClr val="FFCC00">
              <a:alpha val="69803"/>
            </a:srgbClr>
          </a:solidFill>
        </p:spPr>
        <p:txBody>
          <a:bodyPr wrap="none" anchor="ctr" anchorCtr="0"/>
          <a:lstStyle/>
          <a:p>
            <a:pPr>
              <a:defRPr/>
            </a:pPr>
            <a:endParaRPr sz="1400"/>
          </a:p>
        </p:txBody>
      </p:sp>
      <p:pic>
        <p:nvPicPr>
          <p:cNvPr id="781377497" name="Picture 82" descr="pulselin[1]"/>
          <p:cNvPicPr>
            <a:picLocks noGrp="1" noChangeAspect="1"/>
          </p:cNvPicPr>
          <p:nvPr/>
        </p:nvPicPr>
        <p:blipFill rotWithShape="1">
          <a:blip r:embed="rId4"/>
          <a:stretch/>
        </p:blipFill>
        <p:spPr bwMode="auto">
          <a:xfrm>
            <a:off x="755650" y="4505325"/>
            <a:ext cx="7632700" cy="219074"/>
          </a:xfrm>
          <a:prstGeom prst="rect">
            <a:avLst/>
          </a:prstGeom>
          <a:noFill/>
        </p:spPr>
      </p:pic>
      <p:sp>
        <p:nvSpPr>
          <p:cNvPr id="1374970408" name="Text Box 5"/>
          <p:cNvSpPr txBox="1">
            <a:spLocks noGrp="1" noChangeShapeType="1"/>
          </p:cNvSpPr>
          <p:nvPr/>
        </p:nvSpPr>
        <p:spPr bwMode="auto">
          <a:xfrm>
            <a:off x="2055812" y="2847975"/>
            <a:ext cx="5035549" cy="830997"/>
          </a:xfrm>
          <a:prstGeom prst="rect">
            <a:avLst/>
          </a:prstGeom>
          <a:noFill/>
        </p:spPr>
        <p:txBody>
          <a:bodyPr wrap="square">
            <a:spAutoFit/>
          </a:bodyPr>
          <a:lstStyle/>
          <a:p>
            <a:pPr lvl="0" algn="l" rtl="0">
              <a:defRPr/>
            </a:pPr>
            <a:r>
              <a:rPr lang="fa-IR" sz="4800" b="1" i="0" u="none" dirty="0" smtClean="0">
                <a:solidFill>
                  <a:srgbClr val="FF0000"/>
                </a:solidFill>
                <a:latin typeface="Arial"/>
                <a:ea typeface="B Tabassom"/>
              </a:rPr>
              <a:t>ب</a:t>
            </a:r>
            <a:r>
              <a:rPr lang="fa-IR" sz="4800" b="1" dirty="0" smtClean="0">
                <a:solidFill>
                  <a:srgbClr val="FF0000"/>
                </a:solidFill>
                <a:latin typeface="Arial"/>
                <a:ea typeface="B Tabassom"/>
              </a:rPr>
              <a:t>ه </a:t>
            </a:r>
            <a:r>
              <a:rPr lang="fa-IR" sz="4800" b="1" i="0" u="none" dirty="0" smtClean="0">
                <a:solidFill>
                  <a:srgbClr val="FF0000"/>
                </a:solidFill>
                <a:latin typeface="Arial"/>
                <a:ea typeface="B Tabassom"/>
              </a:rPr>
              <a:t>نام </a:t>
            </a:r>
            <a:r>
              <a:rPr lang="fa-IR" sz="4800" b="1" i="0" u="none" dirty="0">
                <a:solidFill>
                  <a:srgbClr val="FF0000"/>
                </a:solidFill>
                <a:latin typeface="Arial"/>
                <a:ea typeface="B Tabassom"/>
              </a:rPr>
              <a:t>يگانه داناي توانا</a:t>
            </a:r>
            <a:endParaRPr sz="4800" dirty="0">
              <a:solidFill>
                <a:srgbClr val="FF0000"/>
              </a:solidFill>
            </a:endParaRPr>
          </a:p>
        </p:txBody>
      </p:sp>
      <p:pic>
        <p:nvPicPr>
          <p:cNvPr id="934714165" name="Picture 36" descr="engc005d"/>
          <p:cNvPicPr>
            <a:picLocks noGrp="1" noChangeAspect="1"/>
          </p:cNvPicPr>
          <p:nvPr/>
        </p:nvPicPr>
        <p:blipFill rotWithShape="1">
          <a:blip r:embed="rId5">
            <a:extLst>
              <a:ext uri="{96DAC541-7B7A-43D3-8B79-37D633B846F1}">
                <asvg:svgBlip xmlns:asvg="http://schemas.microsoft.com/office/drawing/2016/SVG/main" xmlns:mc="http://schemas.openxmlformats.org/markup-compatibility/2006" xmlns:w="http://schemas.openxmlformats.org/wordprocessingml/2006/main" xmlns:m="http://schemas.openxmlformats.org/officeDocument/2006/math" xmlns="" r:embed="rId6"/>
              </a:ext>
            </a:extLst>
          </a:blip>
          <a:stretch/>
        </p:blipFill>
        <p:spPr bwMode="auto">
          <a:xfrm flipH="1">
            <a:off x="2413000" y="3667125"/>
            <a:ext cx="863599" cy="625475"/>
          </a:xfrm>
          <a:prstGeom prst="rect">
            <a:avLst/>
          </a:prstGeom>
          <a:noFill/>
        </p:spPr>
      </p:pic>
      <p:pic>
        <p:nvPicPr>
          <p:cNvPr id="731624816" name="Picture 50" descr="06orange"/>
          <p:cNvPicPr>
            <a:picLocks noGrp="1" noChangeAspect="1"/>
          </p:cNvPicPr>
          <p:nvPr/>
        </p:nvPicPr>
        <p:blipFill rotWithShape="1">
          <a:blip r:embed="rId7"/>
          <a:stretch/>
        </p:blipFill>
        <p:spPr bwMode="auto">
          <a:xfrm>
            <a:off x="457200" y="333375"/>
            <a:ext cx="2025650" cy="106362"/>
          </a:xfrm>
          <a:prstGeom prst="rect">
            <a:avLst/>
          </a:prstGeom>
          <a:noFill/>
        </p:spPr>
      </p:pic>
      <p:pic>
        <p:nvPicPr>
          <p:cNvPr id="695131002" name="Picture 51" descr="06orange"/>
          <p:cNvPicPr>
            <a:picLocks noGrp="1" noChangeAspect="1"/>
          </p:cNvPicPr>
          <p:nvPr/>
        </p:nvPicPr>
        <p:blipFill rotWithShape="1">
          <a:blip r:embed="rId7"/>
          <a:stretch/>
        </p:blipFill>
        <p:spPr bwMode="auto">
          <a:xfrm>
            <a:off x="398462" y="6381750"/>
            <a:ext cx="2084387" cy="109537"/>
          </a:xfrm>
          <a:prstGeom prst="rect">
            <a:avLst/>
          </a:prstGeom>
          <a:noFill/>
        </p:spPr>
      </p:pic>
      <p:pic>
        <p:nvPicPr>
          <p:cNvPr id="573112634" name="Picture 52" descr="06orange"/>
          <p:cNvPicPr>
            <a:picLocks noGrp="1" noChangeAspect="1"/>
          </p:cNvPicPr>
          <p:nvPr/>
        </p:nvPicPr>
        <p:blipFill rotWithShape="1">
          <a:blip r:embed="rId8"/>
          <a:stretch/>
        </p:blipFill>
        <p:spPr bwMode="auto">
          <a:xfrm>
            <a:off x="395287" y="404812"/>
            <a:ext cx="106362" cy="2016125"/>
          </a:xfrm>
          <a:prstGeom prst="rect">
            <a:avLst/>
          </a:prstGeom>
          <a:noFill/>
        </p:spPr>
      </p:pic>
      <p:pic>
        <p:nvPicPr>
          <p:cNvPr id="1857387231" name="Picture 53" descr="06orange"/>
          <p:cNvPicPr>
            <a:picLocks noGrp="1" noChangeAspect="1"/>
          </p:cNvPicPr>
          <p:nvPr/>
        </p:nvPicPr>
        <p:blipFill rotWithShape="1">
          <a:blip r:embed="rId8"/>
          <a:stretch/>
        </p:blipFill>
        <p:spPr bwMode="auto">
          <a:xfrm>
            <a:off x="395287" y="4365625"/>
            <a:ext cx="106362" cy="2016125"/>
          </a:xfrm>
          <a:prstGeom prst="rect">
            <a:avLst/>
          </a:prstGeom>
          <a:noFill/>
        </p:spPr>
      </p:pic>
      <p:pic>
        <p:nvPicPr>
          <p:cNvPr id="429545818" name="Picture 54" descr="06orange"/>
          <p:cNvPicPr>
            <a:picLocks noGrp="1" noChangeAspect="1"/>
          </p:cNvPicPr>
          <p:nvPr/>
        </p:nvPicPr>
        <p:blipFill rotWithShape="1">
          <a:blip r:embed="rId7"/>
          <a:stretch/>
        </p:blipFill>
        <p:spPr bwMode="auto">
          <a:xfrm>
            <a:off x="6877050" y="333375"/>
            <a:ext cx="1800225" cy="95250"/>
          </a:xfrm>
          <a:prstGeom prst="rect">
            <a:avLst/>
          </a:prstGeom>
          <a:noFill/>
        </p:spPr>
      </p:pic>
      <p:pic>
        <p:nvPicPr>
          <p:cNvPr id="1528679720" name="Picture 55" descr="06orange"/>
          <p:cNvPicPr>
            <a:picLocks noGrp="1" noChangeAspect="1"/>
          </p:cNvPicPr>
          <p:nvPr/>
        </p:nvPicPr>
        <p:blipFill rotWithShape="1">
          <a:blip r:embed="rId7"/>
          <a:stretch/>
        </p:blipFill>
        <p:spPr bwMode="auto">
          <a:xfrm>
            <a:off x="6802437" y="6381750"/>
            <a:ext cx="1874837" cy="98425"/>
          </a:xfrm>
          <a:prstGeom prst="rect">
            <a:avLst/>
          </a:prstGeom>
          <a:noFill/>
        </p:spPr>
      </p:pic>
      <p:pic>
        <p:nvPicPr>
          <p:cNvPr id="630236576" name="Picture 56" descr="06orange"/>
          <p:cNvPicPr>
            <a:picLocks noGrp="1" noChangeAspect="1"/>
          </p:cNvPicPr>
          <p:nvPr/>
        </p:nvPicPr>
        <p:blipFill rotWithShape="1">
          <a:blip r:embed="rId9"/>
          <a:stretch/>
        </p:blipFill>
        <p:spPr bwMode="auto">
          <a:xfrm>
            <a:off x="8604250" y="333375"/>
            <a:ext cx="101600" cy="1944687"/>
          </a:xfrm>
          <a:prstGeom prst="rect">
            <a:avLst/>
          </a:prstGeom>
          <a:noFill/>
        </p:spPr>
      </p:pic>
      <p:pic>
        <p:nvPicPr>
          <p:cNvPr id="5651187" name="Picture 57" descr="06orange"/>
          <p:cNvPicPr>
            <a:picLocks noGrp="1" noChangeAspect="1"/>
          </p:cNvPicPr>
          <p:nvPr/>
        </p:nvPicPr>
        <p:blipFill rotWithShape="1">
          <a:blip r:embed="rId10"/>
          <a:stretch/>
        </p:blipFill>
        <p:spPr bwMode="auto">
          <a:xfrm>
            <a:off x="8604250" y="4508500"/>
            <a:ext cx="84137" cy="1944687"/>
          </a:xfrm>
          <a:prstGeom prst="rect">
            <a:avLst/>
          </a:prstGeom>
          <a:noFill/>
        </p:spPr>
      </p:pic>
      <p:sp>
        <p:nvSpPr>
          <p:cNvPr id="1514563912" name="Rectangle 80"/>
          <p:cNvSpPr>
            <a:spLocks noGrp="1" noChangeShapeType="1"/>
          </p:cNvSpPr>
          <p:nvPr/>
        </p:nvSpPr>
        <p:spPr bwMode="auto">
          <a:xfrm>
            <a:off x="1835150" y="1844675"/>
            <a:ext cx="577849" cy="555625"/>
          </a:xfrm>
          <a:prstGeom prst="rect">
            <a:avLst/>
          </a:prstGeom>
          <a:solidFill>
            <a:srgbClr val="FFCC00">
              <a:alpha val="69803"/>
            </a:srgbClr>
          </a:solidFill>
        </p:spPr>
        <p:txBody>
          <a:bodyPr wrap="none" anchor="ctr" anchorCtr="0"/>
          <a:lstStyle/>
          <a:p>
            <a:pPr>
              <a:defRPr/>
            </a:pPr>
            <a:endParaRPr sz="1400"/>
          </a:p>
        </p:txBody>
      </p:sp>
      <p:sp>
        <p:nvSpPr>
          <p:cNvPr id="949021048" name="Rectangle 81"/>
          <p:cNvSpPr>
            <a:spLocks noGrp="1" noChangeShapeType="1"/>
          </p:cNvSpPr>
          <p:nvPr/>
        </p:nvSpPr>
        <p:spPr bwMode="auto">
          <a:xfrm>
            <a:off x="6802437" y="1844675"/>
            <a:ext cx="576262" cy="555625"/>
          </a:xfrm>
          <a:prstGeom prst="rect">
            <a:avLst/>
          </a:prstGeom>
          <a:solidFill>
            <a:srgbClr val="FFCC00">
              <a:alpha val="69803"/>
            </a:srgbClr>
          </a:solidFill>
        </p:spPr>
        <p:txBody>
          <a:bodyPr wrap="none" anchor="ctr" anchorCtr="0"/>
          <a:lstStyle/>
          <a:p>
            <a:pPr>
              <a:defRPr/>
            </a:pPr>
            <a:endParaRPr sz="1400"/>
          </a:p>
        </p:txBody>
      </p:sp>
      <p:pic>
        <p:nvPicPr>
          <p:cNvPr id="1126832638" name="Picture 83" descr="pulselin[1]"/>
          <p:cNvPicPr>
            <a:picLocks noGrp="1" noChangeAspect="1"/>
          </p:cNvPicPr>
          <p:nvPr/>
        </p:nvPicPr>
        <p:blipFill rotWithShape="1">
          <a:blip r:embed="rId4"/>
          <a:stretch/>
        </p:blipFill>
        <p:spPr bwMode="auto">
          <a:xfrm rot="-5400000">
            <a:off x="8242300" y="2205037"/>
            <a:ext cx="146050" cy="2447925"/>
          </a:xfrm>
          <a:prstGeom prst="rect">
            <a:avLst/>
          </a:prstGeom>
          <a:noFill/>
        </p:spPr>
      </p:pic>
      <p:pic>
        <p:nvPicPr>
          <p:cNvPr id="1154638740" name="Picture 84" descr="pulselin[1]"/>
          <p:cNvPicPr>
            <a:picLocks noGrp="1" noChangeAspect="1"/>
          </p:cNvPicPr>
          <p:nvPr/>
        </p:nvPicPr>
        <p:blipFill rotWithShape="1">
          <a:blip r:embed="rId4"/>
          <a:stretch/>
        </p:blipFill>
        <p:spPr bwMode="auto">
          <a:xfrm rot="10800000">
            <a:off x="825500" y="2205037"/>
            <a:ext cx="7561262" cy="219074"/>
          </a:xfrm>
          <a:prstGeom prst="rect">
            <a:avLst/>
          </a:prstGeom>
          <a:noFill/>
        </p:spPr>
      </p:pic>
      <p:pic>
        <p:nvPicPr>
          <p:cNvPr id="1459445486" name="Picture 85" descr="pulselin[1]"/>
          <p:cNvPicPr>
            <a:picLocks noGrp="1" noChangeAspect="1"/>
          </p:cNvPicPr>
          <p:nvPr/>
        </p:nvPicPr>
        <p:blipFill rotWithShape="1">
          <a:blip r:embed="rId4"/>
          <a:stretch/>
        </p:blipFill>
        <p:spPr bwMode="auto">
          <a:xfrm rot="5400000">
            <a:off x="755650" y="2205037"/>
            <a:ext cx="152400" cy="2447925"/>
          </a:xfrm>
          <a:prstGeom prst="rect">
            <a:avLst/>
          </a:prstGeom>
          <a:noFill/>
        </p:spPr>
      </p:pic>
      <p:sp>
        <p:nvSpPr>
          <p:cNvPr id="1072913642" name="Rectangle 93"/>
          <p:cNvSpPr>
            <a:spLocks noGrp="1" noChangeShapeType="1"/>
          </p:cNvSpPr>
          <p:nvPr/>
        </p:nvSpPr>
        <p:spPr bwMode="auto">
          <a:xfrm rot="5400000">
            <a:off x="3359150" y="1350961"/>
            <a:ext cx="554037" cy="576262"/>
          </a:xfrm>
          <a:prstGeom prst="rect">
            <a:avLst/>
          </a:prstGeom>
          <a:solidFill>
            <a:schemeClr val="accent1">
              <a:alpha val="79607"/>
            </a:schemeClr>
          </a:solidFill>
        </p:spPr>
        <p:txBody>
          <a:bodyPr wrap="none" anchor="ctr" anchorCtr="0"/>
          <a:lstStyle/>
          <a:p>
            <a:pPr>
              <a:defRPr/>
            </a:pPr>
            <a:endParaRPr sz="1400"/>
          </a:p>
        </p:txBody>
      </p:sp>
      <p:sp>
        <p:nvSpPr>
          <p:cNvPr id="298253117" name="Rectangle 94"/>
          <p:cNvSpPr>
            <a:spLocks noGrp="1" noChangeShapeType="1"/>
          </p:cNvSpPr>
          <p:nvPr/>
        </p:nvSpPr>
        <p:spPr bwMode="auto">
          <a:xfrm rot="5400000">
            <a:off x="2933699" y="1214437"/>
            <a:ext cx="554037" cy="563562"/>
          </a:xfrm>
          <a:prstGeom prst="rect">
            <a:avLst/>
          </a:prstGeom>
          <a:solidFill>
            <a:srgbClr val="CCFF99">
              <a:alpha val="79607"/>
            </a:srgbClr>
          </a:solidFill>
          <a:ln w="9524">
            <a:solidFill>
              <a:schemeClr val="dk2"/>
            </a:solidFill>
            <a:round/>
            <a:headEnd/>
            <a:tailEnd/>
          </a:ln>
        </p:spPr>
        <p:txBody>
          <a:bodyPr wrap="none" anchor="ctr" anchorCtr="0"/>
          <a:lstStyle/>
          <a:p>
            <a:pPr>
              <a:defRPr/>
            </a:pPr>
            <a:endParaRPr sz="1400"/>
          </a:p>
        </p:txBody>
      </p:sp>
      <p:sp>
        <p:nvSpPr>
          <p:cNvPr id="443650677" name="Line 102"/>
          <p:cNvSpPr>
            <a:spLocks noGrp="1" noChangeShapeType="1"/>
          </p:cNvSpPr>
          <p:nvPr/>
        </p:nvSpPr>
        <p:spPr bwMode="auto">
          <a:xfrm>
            <a:off x="3563937" y="1125537"/>
            <a:ext cx="0" cy="503237"/>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2065889445" name="Line 103"/>
          <p:cNvSpPr>
            <a:spLocks noGrp="1" noChangeShapeType="1"/>
          </p:cNvSpPr>
          <p:nvPr/>
        </p:nvSpPr>
        <p:spPr bwMode="auto">
          <a:xfrm>
            <a:off x="3563937" y="1268412"/>
            <a:ext cx="431799" cy="0"/>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171165737" name="Line 104"/>
          <p:cNvSpPr>
            <a:spLocks noGrp="1" noChangeShapeType="1"/>
          </p:cNvSpPr>
          <p:nvPr/>
        </p:nvSpPr>
        <p:spPr bwMode="auto">
          <a:xfrm>
            <a:off x="3995737" y="1268412"/>
            <a:ext cx="0" cy="720724"/>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1346179494" name="Line 105"/>
          <p:cNvSpPr>
            <a:spLocks noGrp="1" noChangeShapeType="1"/>
          </p:cNvSpPr>
          <p:nvPr/>
        </p:nvSpPr>
        <p:spPr bwMode="auto">
          <a:xfrm>
            <a:off x="3348037" y="1989137"/>
            <a:ext cx="936625" cy="0"/>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329164686" name="Line 106"/>
          <p:cNvSpPr>
            <a:spLocks noGrp="1" noChangeShapeType="1"/>
          </p:cNvSpPr>
          <p:nvPr/>
        </p:nvSpPr>
        <p:spPr bwMode="auto">
          <a:xfrm>
            <a:off x="4284662" y="1987550"/>
            <a:ext cx="0" cy="217487"/>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1233541155" name="Line 107"/>
          <p:cNvSpPr>
            <a:spLocks noGrp="1" noChangeShapeType="1"/>
          </p:cNvSpPr>
          <p:nvPr/>
        </p:nvSpPr>
        <p:spPr bwMode="auto">
          <a:xfrm>
            <a:off x="2989262" y="1125537"/>
            <a:ext cx="574675" cy="0"/>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178441855" name="Line 108"/>
          <p:cNvSpPr>
            <a:spLocks noGrp="1" noChangeShapeType="1"/>
          </p:cNvSpPr>
          <p:nvPr/>
        </p:nvSpPr>
        <p:spPr bwMode="auto">
          <a:xfrm>
            <a:off x="5294312" y="5734050"/>
            <a:ext cx="574675" cy="0"/>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1767815693" name="Line 109"/>
          <p:cNvSpPr>
            <a:spLocks noGrp="1" noChangeShapeType="1"/>
          </p:cNvSpPr>
          <p:nvPr/>
        </p:nvSpPr>
        <p:spPr bwMode="auto">
          <a:xfrm>
            <a:off x="5294312" y="5229225"/>
            <a:ext cx="0" cy="504825"/>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565506753" name="Line 110"/>
          <p:cNvSpPr>
            <a:spLocks noGrp="1" noChangeShapeType="1"/>
          </p:cNvSpPr>
          <p:nvPr/>
        </p:nvSpPr>
        <p:spPr bwMode="auto">
          <a:xfrm flipH="1">
            <a:off x="4787900" y="5589587"/>
            <a:ext cx="506412" cy="0"/>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146333135" name="Line 111"/>
          <p:cNvSpPr>
            <a:spLocks noGrp="1" noChangeShapeType="1"/>
          </p:cNvSpPr>
          <p:nvPr/>
        </p:nvSpPr>
        <p:spPr bwMode="auto">
          <a:xfrm flipV="1">
            <a:off x="4787900" y="4941887"/>
            <a:ext cx="0" cy="647700"/>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720066410" name="Line 112"/>
          <p:cNvSpPr>
            <a:spLocks noGrp="1" noChangeShapeType="1"/>
          </p:cNvSpPr>
          <p:nvPr/>
        </p:nvSpPr>
        <p:spPr bwMode="auto">
          <a:xfrm flipH="1">
            <a:off x="4425950" y="4941887"/>
            <a:ext cx="868362" cy="0"/>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1528525621" name="Line 113"/>
          <p:cNvSpPr>
            <a:spLocks noGrp="1" noChangeShapeType="1"/>
          </p:cNvSpPr>
          <p:nvPr/>
        </p:nvSpPr>
        <p:spPr bwMode="auto">
          <a:xfrm flipV="1">
            <a:off x="4425950" y="4652962"/>
            <a:ext cx="0" cy="288924"/>
          </a:xfrm>
          <a:prstGeom prst="line">
            <a:avLst/>
          </a:prstGeom>
          <a:noFill/>
          <a:ln w="57150">
            <a:solidFill>
              <a:schemeClr val="hlink"/>
            </a:solidFill>
            <a:round/>
            <a:headEnd/>
            <a:tailEnd/>
          </a:ln>
        </p:spPr>
        <p:txBody>
          <a:bodyPr lIns="91440" tIns="45720" rIns="91440" bIns="45720"/>
          <a:lstStyle/>
          <a:p>
            <a:pPr>
              <a:defRPr/>
            </a:pPr>
            <a:endParaRPr sz="1400"/>
          </a:p>
        </p:txBody>
      </p:sp>
      <p:sp>
        <p:nvSpPr>
          <p:cNvPr id="329761831" name="Rectangle 114"/>
          <p:cNvSpPr>
            <a:spLocks noGrp="1" noChangeShapeType="1"/>
          </p:cNvSpPr>
          <p:nvPr/>
        </p:nvSpPr>
        <p:spPr bwMode="auto">
          <a:xfrm rot="5400000">
            <a:off x="2853531" y="1280318"/>
            <a:ext cx="338137" cy="358775"/>
          </a:xfrm>
          <a:prstGeom prst="rect">
            <a:avLst/>
          </a:prstGeom>
          <a:solidFill>
            <a:srgbClr val="FF6600">
              <a:alpha val="79607"/>
            </a:srgbClr>
          </a:solidFill>
        </p:spPr>
        <p:txBody>
          <a:bodyPr wrap="none" anchor="ctr" anchorCtr="0"/>
          <a:lstStyle/>
          <a:p>
            <a:pPr>
              <a:defRPr/>
            </a:pPr>
            <a:endParaRPr sz="1400"/>
          </a:p>
        </p:txBody>
      </p:sp>
      <p:sp>
        <p:nvSpPr>
          <p:cNvPr id="1732457899" name="Rectangle 115"/>
          <p:cNvSpPr>
            <a:spLocks noGrp="1" noChangeShapeType="1"/>
          </p:cNvSpPr>
          <p:nvPr/>
        </p:nvSpPr>
        <p:spPr bwMode="auto">
          <a:xfrm rot="5400000">
            <a:off x="3861593" y="1400968"/>
            <a:ext cx="338137" cy="361950"/>
          </a:xfrm>
          <a:prstGeom prst="rect">
            <a:avLst/>
          </a:prstGeom>
          <a:solidFill>
            <a:srgbClr val="CCFF99">
              <a:alpha val="79607"/>
            </a:srgbClr>
          </a:solidFill>
        </p:spPr>
        <p:txBody>
          <a:bodyPr wrap="none" anchor="ctr" anchorCtr="0"/>
          <a:lstStyle/>
          <a:p>
            <a:pPr>
              <a:defRPr/>
            </a:pPr>
            <a:endParaRPr sz="1400"/>
          </a:p>
        </p:txBody>
      </p:sp>
      <p:sp>
        <p:nvSpPr>
          <p:cNvPr id="494613863" name="Rectangle 116"/>
          <p:cNvSpPr>
            <a:spLocks noGrp="1" noChangeShapeType="1"/>
          </p:cNvSpPr>
          <p:nvPr/>
        </p:nvSpPr>
        <p:spPr bwMode="auto">
          <a:xfrm rot="5400000">
            <a:off x="4654550" y="5146675"/>
            <a:ext cx="338137" cy="360362"/>
          </a:xfrm>
          <a:prstGeom prst="rect">
            <a:avLst/>
          </a:prstGeom>
          <a:solidFill>
            <a:schemeClr val="accent1">
              <a:alpha val="79607"/>
            </a:schemeClr>
          </a:solidFill>
        </p:spPr>
        <p:txBody>
          <a:bodyPr wrap="none" anchor="ctr" anchorCtr="0"/>
          <a:lstStyle/>
          <a:p>
            <a:pPr>
              <a:defRPr/>
            </a:pPr>
            <a:endParaRPr sz="1400"/>
          </a:p>
        </p:txBody>
      </p:sp>
      <p:sp>
        <p:nvSpPr>
          <p:cNvPr id="227645448" name="Rectangle 117"/>
          <p:cNvSpPr>
            <a:spLocks noGrp="1" noChangeShapeType="1"/>
          </p:cNvSpPr>
          <p:nvPr/>
        </p:nvSpPr>
        <p:spPr bwMode="auto">
          <a:xfrm rot="5400000">
            <a:off x="5734843" y="5218906"/>
            <a:ext cx="338137" cy="358775"/>
          </a:xfrm>
          <a:prstGeom prst="rect">
            <a:avLst/>
          </a:prstGeom>
          <a:solidFill>
            <a:schemeClr val="hlink">
              <a:alpha val="79607"/>
            </a:schemeClr>
          </a:solidFill>
        </p:spPr>
        <p:txBody>
          <a:bodyPr wrap="none" anchor="ctr" anchorCtr="0"/>
          <a:lstStyle/>
          <a:p>
            <a:pPr>
              <a:defRPr/>
            </a:pPr>
            <a:endParaRPr sz="1400"/>
          </a:p>
        </p:txBody>
      </p:sp>
      <p:sp>
        <p:nvSpPr>
          <p:cNvPr id="295600020" name="Text Box 118"/>
          <p:cNvSpPr txBox="1">
            <a:spLocks noGrp="1" noChangeShapeType="1"/>
          </p:cNvSpPr>
          <p:nvPr/>
        </p:nvSpPr>
        <p:spPr bwMode="auto">
          <a:xfrm>
            <a:off x="0" y="6381750"/>
            <a:ext cx="469900" cy="457200"/>
          </a:xfrm>
          <a:prstGeom prst="rect">
            <a:avLst/>
          </a:prstGeom>
          <a:noFill/>
        </p:spPr>
        <p:txBody>
          <a:bodyPr lIns="91440" tIns="45720" rIns="91440" bIns="45720">
            <a:spAutoFit/>
          </a:bodyPr>
          <a:lstStyle/>
          <a:p>
            <a:pPr lvl="0" rtl="0">
              <a:defRPr/>
            </a:pPr>
            <a:r>
              <a:rPr lang="fa-IR" sz="2400">
                <a:solidFill>
                  <a:schemeClr val="dk2"/>
                </a:solidFill>
                <a:latin typeface="Arial"/>
                <a:ea typeface="Arial"/>
              </a:rPr>
              <a:t>1</a:t>
            </a:r>
            <a:endParaRPr/>
          </a:p>
        </p:txBody>
      </p:sp>
    </p:spTree>
  </p:cSld>
  <p:clrMapOvr>
    <a:masterClrMapping/>
  </p:clrMapOvr>
  <mc:AlternateContent xmlns:mc="http://schemas.openxmlformats.org/markup-compatibility/2006" xmlns:p159="http://schemas.microsoft.com/office/powerpoint/2015/09/main">
    <mc:Choice Requires="p159">
      <p:transition>
        <p:dissolve/>
      </p:transition>
    </mc:Choice>
    <mc:Fallback xmlns:w="http://schemas.openxmlformats.org/wordprocessingml/2006/main" xmlns:m="http://schemas.openxmlformats.org/officeDocument/2006/math" xmlns="">
      <p:transition spd="fast" advClick="1">
        <p:dissolv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stCondLst>
                      <p:childTnLst>
                        <p:par>
                          <p:cTn id="4" fill="hold" nodeType="withGroup">
                            <p:stCondLst>
                              <p:cond delay="0"/>
                            </p:stCondLst>
                            <p:childTnLst>
                              <p:par>
                                <p:cTn id="5" presetID="40" presetClass="entr" presetSubtype="0" fill="hold" grpId="0" nodeType="withEffect">
                                  <p:stCondLst>
                                    <p:cond delay="0"/>
                                  </p:stCondLst>
                                  <p:iterate type="lt">
                                    <p:tmPct val="10000"/>
                                  </p:iterate>
                                  <p:childTnLst>
                                    <p:set>
                                      <p:cBhvr>
                                        <p:cTn id="6" dur="1" fill="hold">
                                          <p:stCondLst>
                                            <p:cond delay="0"/>
                                          </p:stCondLst>
                                        </p:cTn>
                                        <p:tgtEl>
                                          <p:spTgt spid="1374970408"/>
                                        </p:tgtEl>
                                        <p:attrNameLst>
                                          <p:attrName>style.visibility</p:attrName>
                                        </p:attrNameLst>
                                      </p:cBhvr>
                                      <p:to>
                                        <p:strVal val="visible"/>
                                      </p:to>
                                    </p:set>
                                    <p:animEffect transition="in" filter="fade">
                                      <p:cBhvr>
                                        <p:cTn id="7" dur="500"/>
                                        <p:tgtEl>
                                          <p:spTgt spid="1374970408"/>
                                        </p:tgtEl>
                                      </p:cBhvr>
                                    </p:animEffect>
                                    <p:anim calcmode="lin" valueType="num">
                                      <p:cBhvr>
                                        <p:cTn id="8" dur="500" fill="hold"/>
                                        <p:tgtEl>
                                          <p:spTgt spid="1374970408"/>
                                        </p:tgtEl>
                                        <p:attrNameLst>
                                          <p:attrName>ppt_x</p:attrName>
                                        </p:attrNameLst>
                                      </p:cBhvr>
                                      <p:tavLst>
                                        <p:tav tm="0">
                                          <p:val>
                                            <p:strVal val="#ppt_x-.1"/>
                                          </p:val>
                                        </p:tav>
                                        <p:tav tm="100000">
                                          <p:val>
                                            <p:strVal val="#ppt_x"/>
                                          </p:val>
                                        </p:tav>
                                      </p:tavLst>
                                    </p:anim>
                                    <p:anim calcmode="lin" valueType="num">
                                      <p:cBhvr>
                                        <p:cTn id="9" dur="500" fill="hold"/>
                                        <p:tgtEl>
                                          <p:spTgt spid="13749704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4970408" grpId="0" uiExpand="1" autoUpdateAnimBg="0" advAuto="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52686257" name="Rectangle 11"/>
          <p:cNvSpPr txBox="1">
            <a:spLocks noGrp="1" noChangeShapeType="1"/>
          </p:cNvSpPr>
          <p:nvPr>
            <p:ph type="sldNum"/>
          </p:nvPr>
        </p:nvSpPr>
        <p:spPr bwMode="auto">
          <a:xfrm>
            <a:off x="76200" y="6248400"/>
            <a:ext cx="587375" cy="488950"/>
          </a:xfrm>
          <a:prstGeom prst="rect">
            <a:avLst/>
          </a:prstGeom>
          <a:noFill/>
        </p:spPr>
        <p:txBody>
          <a:bodyPr lIns="91440" tIns="45720" rIns="91440" bIns="45720" anchor="b"/>
          <a:lstStyle/>
          <a:p>
            <a:pPr marL="0" lvl="0" indent="0" algn="l" rtl="0">
              <a:spcBef>
                <a:spcPts val="0"/>
              </a:spcBef>
              <a:buNone/>
              <a:defRPr/>
            </a:pPr>
            <a:fld id="{D038279B-FC19-497E-A7D1-5ADD9CAF016F}" type="slidenum">
              <a:rPr sz="2600" b="1" i="0" u="none">
                <a:solidFill>
                  <a:schemeClr val="lt1"/>
                </a:solidFill>
                <a:latin typeface="Arial"/>
                <a:ea typeface="Arial"/>
              </a:rPr>
              <a:t>2</a:t>
            </a:fld>
            <a:endParaRPr/>
          </a:p>
        </p:txBody>
      </p:sp>
      <p:sp>
        <p:nvSpPr>
          <p:cNvPr id="541458286" name="AutoShape 2"/>
          <p:cNvSpPr>
            <a:spLocks noGrp="1" noChangeShapeType="1"/>
          </p:cNvSpPr>
          <p:nvPr>
            <p:ph type="ctrTitle"/>
          </p:nvPr>
        </p:nvSpPr>
        <p:spPr bwMode="auto">
          <a:xfrm>
            <a:off x="838200" y="762000"/>
            <a:ext cx="8229600" cy="990600"/>
          </a:xfrm>
          <a:prstGeom prst="roundRect">
            <a:avLst>
              <a:gd name="adj" fmla="val 50000"/>
            </a:avLst>
          </a:prstGeom>
        </p:spPr>
        <p:txBody>
          <a:bodyPr lIns="91440" tIns="45720" rIns="91440" bIns="45720" anchor="ctr" anchorCtr="0"/>
          <a:lstStyle>
            <a:lvl1pPr>
              <a:defRPr/>
            </a:lvl1pPr>
            <a:lvl2pPr>
              <a:defRPr/>
            </a:lvl2pPr>
            <a:lvl3pPr>
              <a:defRPr/>
            </a:lvl3pPr>
            <a:lvl4pPr>
              <a:defRPr/>
            </a:lvl4pPr>
            <a:lvl5pPr>
              <a:defRPr/>
            </a:lvl5pPr>
          </a:lstStyle>
          <a:p>
            <a:pPr marL="0" lvl="0" indent="0" algn="ctr">
              <a:spcBef>
                <a:spcPts val="0"/>
              </a:spcBef>
              <a:buNone/>
              <a:defRPr/>
            </a:pPr>
            <a:r>
              <a:rPr lang="en-US" sz="4800" b="1" i="0" u="none">
                <a:solidFill>
                  <a:srgbClr val="003333"/>
                </a:solidFill>
                <a:latin typeface="IranNastaliq"/>
              </a:rPr>
              <a:t/>
            </a:r>
            <a:br>
              <a:rPr lang="en-US" sz="4800" b="1" i="0" u="none">
                <a:solidFill>
                  <a:srgbClr val="003333"/>
                </a:solidFill>
                <a:latin typeface="IranNastaliq"/>
              </a:rPr>
            </a:br>
            <a:r>
              <a:rPr lang="en-US" sz="4800" b="1" i="0" u="none">
                <a:solidFill>
                  <a:srgbClr val="003333"/>
                </a:solidFill>
                <a:latin typeface="IranNastaliq"/>
              </a:rPr>
              <a:t> </a:t>
            </a:r>
            <a:r>
              <a:rPr lang="fa-IR" sz="4800" b="1" i="0" u="none">
                <a:solidFill>
                  <a:srgbClr val="003333"/>
                </a:solidFill>
                <a:latin typeface="IranNastaliq"/>
              </a:rPr>
              <a:t/>
            </a:r>
            <a:br>
              <a:rPr lang="fa-IR" sz="4800" b="1" i="0" u="none">
                <a:solidFill>
                  <a:srgbClr val="003333"/>
                </a:solidFill>
                <a:latin typeface="IranNastaliq"/>
              </a:rPr>
            </a:br>
            <a:r>
              <a:rPr lang="fa-IR" sz="4800" b="1" i="0" u="none">
                <a:solidFill>
                  <a:srgbClr val="003333"/>
                </a:solidFill>
                <a:latin typeface="IranNastaliq"/>
              </a:rPr>
              <a:t/>
            </a:r>
            <a:br>
              <a:rPr lang="fa-IR" sz="4800" b="1" i="0" u="none">
                <a:solidFill>
                  <a:srgbClr val="003333"/>
                </a:solidFill>
                <a:latin typeface="IranNastaliq"/>
              </a:rPr>
            </a:br>
            <a:r>
              <a:rPr lang="fa-IR" sz="4800" b="1" i="0" u="none">
                <a:solidFill>
                  <a:srgbClr val="003333"/>
                </a:solidFill>
                <a:latin typeface="IranNastaliq"/>
              </a:rPr>
              <a:t/>
            </a:r>
            <a:br>
              <a:rPr lang="fa-IR" sz="4800" b="1" i="0" u="none">
                <a:solidFill>
                  <a:srgbClr val="003333"/>
                </a:solidFill>
                <a:latin typeface="IranNastaliq"/>
              </a:rPr>
            </a:br>
            <a:r>
              <a:rPr lang="fa-IR" sz="3200" b="1" i="0" u="none">
                <a:solidFill>
                  <a:srgbClr val="003333"/>
                </a:solidFill>
                <a:latin typeface="IranNastaliq"/>
                <a:ea typeface="B Nazanin"/>
              </a:rPr>
              <a:t>دوره آموزشی آشنایی با انواع رتبه ها و شرایط احراز رتبه شغلی</a:t>
            </a:r>
            <a:r>
              <a:rPr lang="en-US" sz="4000" b="1" i="0" u="none">
                <a:solidFill>
                  <a:srgbClr val="003333"/>
                </a:solidFill>
                <a:latin typeface="IranNastaliq"/>
              </a:rPr>
              <a:t/>
            </a:r>
            <a:br>
              <a:rPr lang="en-US" sz="4000" b="1" i="0" u="none">
                <a:solidFill>
                  <a:srgbClr val="003333"/>
                </a:solidFill>
                <a:latin typeface="IranNastaliq"/>
              </a:rPr>
            </a:br>
            <a:endParaRPr lang="en-US" sz="4000"/>
          </a:p>
        </p:txBody>
      </p:sp>
      <p:sp>
        <p:nvSpPr>
          <p:cNvPr id="1408611416" name="Rectangle 3"/>
          <p:cNvSpPr>
            <a:spLocks noGrp="1" noChangeShapeType="1"/>
          </p:cNvSpPr>
          <p:nvPr>
            <p:ph type="subTitle"/>
          </p:nvPr>
        </p:nvSpPr>
        <p:spPr bwMode="auto">
          <a:xfrm>
            <a:off x="1219200" y="3581400"/>
            <a:ext cx="7391400" cy="1828800"/>
          </a:xfrm>
          <a:prstGeom prst="rect">
            <a:avLst/>
          </a:prstGeom>
        </p:spPr>
        <p:txBody>
          <a:bodyPr lIns="91440" tIns="45720" rIns="91440" bIns="45720" anchor="b"/>
          <a:lstStyle>
            <a:lvl1pPr marL="0" algn="ctr">
              <a:buNone/>
              <a:defRPr/>
            </a:lvl1pPr>
            <a:lvl2pPr marL="457200" algn="ctr">
              <a:buNone/>
              <a:defRPr/>
            </a:lvl2pPr>
            <a:lvl3pPr marL="914400" algn="ctr">
              <a:buNone/>
              <a:defRPr/>
            </a:lvl3pPr>
            <a:lvl4pPr marL="1371600" algn="ctr">
              <a:buNone/>
              <a:defRPr/>
            </a:lvl4pPr>
            <a:lvl5pPr marL="1828800" algn="ctr">
              <a:buNone/>
              <a:defRPr/>
            </a:lvl5pPr>
          </a:lstStyle>
          <a:p>
            <a:pPr marL="0" lvl="0" indent="0">
              <a:lnSpc>
                <a:spcPct val="200000"/>
              </a:lnSpc>
              <a:spcBef>
                <a:spcPts val="0"/>
              </a:spcBef>
              <a:buNone/>
              <a:defRPr/>
            </a:pPr>
            <a:r>
              <a:rPr lang="fa-IR" sz="1800" b="1" i="0" u="none" dirty="0">
                <a:solidFill>
                  <a:srgbClr val="005EC0"/>
                </a:solidFill>
                <a:latin typeface="Aachen Bold"/>
              </a:rPr>
              <a:t>دانشگاه  علوم پزشکي و خدمات بهداشتي و درماني </a:t>
            </a:r>
            <a:r>
              <a:rPr lang="fa-IR" sz="1800" b="1" i="0" u="none" dirty="0" smtClean="0">
                <a:solidFill>
                  <a:srgbClr val="005EC0"/>
                </a:solidFill>
                <a:latin typeface="Aachen Bold"/>
              </a:rPr>
              <a:t>فسا</a:t>
            </a:r>
          </a:p>
          <a:p>
            <a:pPr marL="0" lvl="0" indent="0">
              <a:lnSpc>
                <a:spcPct val="200000"/>
              </a:lnSpc>
              <a:spcBef>
                <a:spcPts val="0"/>
              </a:spcBef>
              <a:buNone/>
              <a:defRPr/>
            </a:pPr>
            <a:r>
              <a:rPr lang="fa-IR" sz="1800" dirty="0" smtClean="0">
                <a:solidFill>
                  <a:srgbClr val="005EC0"/>
                </a:solidFill>
                <a:latin typeface="Aachen Bold"/>
              </a:rPr>
              <a:t>تهیه کننده :آل سعدی</a:t>
            </a:r>
            <a:endParaRPr dirty="0"/>
          </a:p>
          <a:p>
            <a:pPr marL="0" lvl="0" indent="0">
              <a:lnSpc>
                <a:spcPct val="200000"/>
              </a:lnSpc>
              <a:spcBef>
                <a:spcPts val="0"/>
              </a:spcBef>
              <a:buNone/>
              <a:defRPr/>
            </a:pPr>
            <a:r>
              <a:rPr lang="fa-IR" sz="1800" b="1" i="0" u="none" dirty="0">
                <a:solidFill>
                  <a:srgbClr val="005EC0"/>
                </a:solidFill>
                <a:latin typeface="Aachen Bold"/>
              </a:rPr>
              <a:t>         </a:t>
            </a:r>
            <a:endParaRPr lang="en-US" sz="1800" dirty="0"/>
          </a:p>
          <a:p>
            <a:pPr marL="0" lvl="0" indent="0">
              <a:spcBef>
                <a:spcPts val="0"/>
              </a:spcBef>
              <a:buNone/>
              <a:defRPr/>
            </a:pPr>
            <a:r>
              <a:rPr lang="fa-IR" sz="1800" b="1" i="0" u="none" dirty="0">
                <a:solidFill>
                  <a:srgbClr val="005EC0"/>
                </a:solidFill>
                <a:latin typeface="Aachen Bold"/>
              </a:rPr>
              <a:t> </a:t>
            </a:r>
            <a:endParaRPr lang="en-US" sz="1800" dirty="0"/>
          </a:p>
          <a:p>
            <a:pPr marL="0" lvl="0" indent="0">
              <a:spcBef>
                <a:spcPts val="0"/>
              </a:spcBef>
              <a:buNone/>
              <a:defRPr/>
            </a:pPr>
            <a:endParaRPr lang="fa-IR" sz="1800" b="1" i="0" u="none" dirty="0">
              <a:solidFill>
                <a:srgbClr val="005EC0"/>
              </a:solidFill>
              <a:latin typeface="Aachen Bold"/>
            </a:endParaRPr>
          </a:p>
        </p:txBody>
      </p:sp>
      <p:pic>
        <p:nvPicPr>
          <p:cNvPr id="230610293" name="Picture 230610292"/>
          <p:cNvPicPr>
            <a:picLocks noChangeAspect="1"/>
          </p:cNvPicPr>
          <p:nvPr/>
        </p:nvPicPr>
        <p:blipFill rotWithShape="1">
          <a:blip r:embed="rId3"/>
          <a:stretch/>
        </p:blipFill>
        <p:spPr bwMode="auto">
          <a:xfrm>
            <a:off x="7127874" y="178328"/>
            <a:ext cx="1657645" cy="151699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26397614" name="Rectangle 3"/>
          <p:cNvSpPr>
            <a:spLocks noGrp="1" noChangeShapeType="1"/>
          </p:cNvSpPr>
          <p:nvPr/>
        </p:nvSpPr>
        <p:spPr bwMode="auto">
          <a:xfrm>
            <a:off x="2136775" y="381000"/>
            <a:ext cx="4741862" cy="923925"/>
          </a:xfrm>
          <a:prstGeom prst="rect">
            <a:avLst/>
          </a:prstGeom>
          <a:noFill/>
        </p:spPr>
        <p:txBody>
          <a:bodyPr wrap="none">
            <a:spAutoFit/>
          </a:bodyPr>
          <a:lstStyle/>
          <a:p>
            <a:pPr lvl="0" algn="ctr">
              <a:defRPr/>
            </a:pPr>
            <a:r>
              <a:rPr lang="fa-IR" sz="5400" b="1" i="0" u="none">
                <a:solidFill>
                  <a:srgbClr val="FFC000"/>
                </a:solidFill>
                <a:latin typeface="French Script MT"/>
                <a:ea typeface="2  Davat"/>
              </a:rPr>
              <a:t>بسم الله الرحمن </a:t>
            </a:r>
            <a:r>
              <a:rPr lang="fa-IR" sz="4800" b="1" i="0" u="none">
                <a:solidFill>
                  <a:srgbClr val="FFC000"/>
                </a:solidFill>
                <a:latin typeface="French Script MT"/>
                <a:ea typeface="2  Davat"/>
              </a:rPr>
              <a:t>الرحیم</a:t>
            </a:r>
            <a:endParaRPr/>
          </a:p>
        </p:txBody>
      </p:sp>
      <p:grpSp>
        <p:nvGrpSpPr>
          <p:cNvPr id="146558973" name="TextBox 4"/>
          <p:cNvGrpSpPr/>
          <p:nvPr/>
        </p:nvGrpSpPr>
        <p:grpSpPr bwMode="auto">
          <a:xfrm>
            <a:off x="2762250" y="2060575"/>
            <a:ext cx="3694112" cy="1487487"/>
            <a:chOff x="1740" y="1298"/>
            <a:chExt cx="2327" cy="937"/>
          </a:xfrm>
        </p:grpSpPr>
        <p:pic>
          <p:nvPicPr>
            <p:cNvPr id="5123" name="TextBox 4"/>
            <p:cNvPicPr>
              <a:picLocks noChangeAspect="1"/>
            </p:cNvPicPr>
            <p:nvPr/>
          </p:nvPicPr>
          <p:blipFill rotWithShape="1">
            <a:blip r:embed="rId3"/>
            <a:stretch/>
          </p:blipFill>
          <p:spPr bwMode="auto">
            <a:xfrm>
              <a:off x="1740" y="1298"/>
              <a:ext cx="2327" cy="937"/>
            </a:xfrm>
            <a:prstGeom prst="rect">
              <a:avLst/>
            </a:prstGeom>
            <a:noFill/>
          </p:spPr>
        </p:pic>
        <p:sp>
          <p:nvSpPr>
            <p:cNvPr id="5124" name="Shape 5124"/>
            <p:cNvSpPr txBox="1">
              <a:spLocks noChangeShapeType="1"/>
            </p:cNvSpPr>
            <p:nvPr/>
          </p:nvSpPr>
          <p:spPr bwMode="auto">
            <a:xfrm>
              <a:off x="1740" y="1392"/>
              <a:ext cx="2274" cy="834"/>
            </a:xfrm>
            <a:prstGeom prst="rect">
              <a:avLst/>
            </a:prstGeom>
            <a:noFill/>
          </p:spPr>
          <p:txBody>
            <a:bodyPr wrap="square" lIns="91440" tIns="45720" rIns="91440" bIns="45720">
              <a:spAutoFit/>
            </a:bodyPr>
            <a:lstStyle/>
            <a:p>
              <a:pPr lvl="0" algn="ctr">
                <a:defRPr/>
              </a:pPr>
              <a:r>
                <a:rPr lang="fa-IR" sz="4000" dirty="0">
                  <a:solidFill>
                    <a:srgbClr val="FF0000"/>
                  </a:solidFill>
                  <a:latin typeface="Arial"/>
                  <a:ea typeface="2  Davat"/>
                </a:rPr>
                <a:t>خیر الناس انفعهم الناس</a:t>
              </a:r>
              <a:endParaRPr dirty="0">
                <a:solidFill>
                  <a:srgbClr val="FF0000"/>
                </a:solidFill>
              </a:endParaRPr>
            </a:p>
          </p:txBody>
        </p:sp>
      </p:grpSp>
      <p:sp>
        <p:nvSpPr>
          <p:cNvPr id="13647991" name="TextBox 5"/>
          <p:cNvSpPr txBox="1">
            <a:spLocks noGrp="1" noChangeShapeType="1"/>
          </p:cNvSpPr>
          <p:nvPr/>
        </p:nvSpPr>
        <p:spPr bwMode="auto">
          <a:xfrm>
            <a:off x="838200" y="3505199"/>
            <a:ext cx="7162800" cy="1570037"/>
          </a:xfrm>
          <a:prstGeom prst="rect">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spAutoFit/>
          </a:bodyPr>
          <a:lstStyle/>
          <a:p>
            <a:pPr lvl="0" algn="ctr">
              <a:lnSpc>
                <a:spcPct val="150000"/>
              </a:lnSpc>
              <a:defRPr/>
            </a:pPr>
            <a:r>
              <a:rPr lang="fa-IR" sz="3200" b="1" i="0" u="none" dirty="0">
                <a:solidFill>
                  <a:srgbClr val="003366"/>
                </a:solidFill>
                <a:latin typeface="Arial"/>
                <a:ea typeface="B Titr"/>
              </a:rPr>
              <a:t>بهترین انسان کسی است که بیشتر از دیگران به</a:t>
            </a:r>
            <a:r>
              <a:rPr lang="fa-IR" sz="3200" b="1" i="0" u="none" dirty="0">
                <a:solidFill>
                  <a:srgbClr val="003366"/>
                </a:solidFill>
                <a:latin typeface="Arial"/>
                <a:ea typeface="Arial"/>
              </a:rPr>
              <a:t> </a:t>
            </a:r>
            <a:endParaRPr dirty="0"/>
          </a:p>
          <a:p>
            <a:pPr lvl="0" algn="ctr">
              <a:lnSpc>
                <a:spcPct val="150000"/>
              </a:lnSpc>
              <a:defRPr/>
            </a:pPr>
            <a:r>
              <a:rPr lang="fa-IR" sz="3200" b="1" i="0" u="none" dirty="0">
                <a:solidFill>
                  <a:srgbClr val="003366"/>
                </a:solidFill>
                <a:latin typeface="Arial"/>
                <a:ea typeface="B Titr"/>
              </a:rPr>
              <a:t>مردم نفع برساند</a:t>
            </a:r>
            <a:endParaRPr dirty="0"/>
          </a:p>
        </p:txBody>
      </p:sp>
      <p:grpSp>
        <p:nvGrpSpPr>
          <p:cNvPr id="447520485" name="TextBox 6"/>
          <p:cNvGrpSpPr/>
          <p:nvPr/>
        </p:nvGrpSpPr>
        <p:grpSpPr bwMode="auto">
          <a:xfrm>
            <a:off x="701675" y="5565775"/>
            <a:ext cx="2327275" cy="609600"/>
            <a:chOff x="442" y="3506"/>
            <a:chExt cx="1466" cy="384"/>
          </a:xfrm>
        </p:grpSpPr>
        <p:pic>
          <p:nvPicPr>
            <p:cNvPr id="5127" name="TextBox 6"/>
            <p:cNvPicPr>
              <a:picLocks noChangeAspect="1"/>
            </p:cNvPicPr>
            <p:nvPr/>
          </p:nvPicPr>
          <p:blipFill rotWithShape="1">
            <a:blip r:embed="rId4"/>
            <a:stretch/>
          </p:blipFill>
          <p:spPr bwMode="auto">
            <a:xfrm>
              <a:off x="442" y="3506"/>
              <a:ext cx="1466" cy="384"/>
            </a:xfrm>
            <a:prstGeom prst="rect">
              <a:avLst/>
            </a:prstGeom>
            <a:noFill/>
          </p:spPr>
        </p:pic>
        <p:sp>
          <p:nvSpPr>
            <p:cNvPr id="5128" name="Shape 5128"/>
            <p:cNvSpPr txBox="1">
              <a:spLocks noChangeShapeType="1"/>
            </p:cNvSpPr>
            <p:nvPr/>
          </p:nvSpPr>
          <p:spPr bwMode="auto">
            <a:xfrm>
              <a:off x="480" y="3552"/>
              <a:ext cx="1392" cy="291"/>
            </a:xfrm>
            <a:prstGeom prst="rect">
              <a:avLst/>
            </a:prstGeom>
            <a:noFill/>
          </p:spPr>
          <p:txBody>
            <a:bodyPr lIns="91440" tIns="45720" rIns="91440" bIns="45720">
              <a:spAutoFit/>
            </a:bodyPr>
            <a:lstStyle/>
            <a:p>
              <a:pPr lvl="0" algn="ctr">
                <a:defRPr/>
              </a:pPr>
              <a:r>
                <a:rPr lang="fa-IR" sz="2400">
                  <a:solidFill>
                    <a:srgbClr val="FFFFFF"/>
                  </a:solidFill>
                  <a:latin typeface="Arial"/>
                  <a:ea typeface="Arial"/>
                </a:rPr>
                <a:t>رسول اکرم (ص)</a:t>
              </a:r>
              <a:endParaRPr/>
            </a:p>
          </p:txBody>
        </p:sp>
      </p:grpSp>
    </p:spTree>
  </p:cSld>
  <p:clrMapOvr>
    <a:masterClrMapping/>
  </p:clrMapOvr>
  <mc:AlternateContent xmlns:mc="http://schemas.openxmlformats.org/markup-compatibility/2006" xmlns:p159="http://schemas.microsoft.com/office/powerpoint/2015/09/main">
    <mc:Choice Requires="p159">
      <p:transition spd="slow" advClick="0">
        <p:fade/>
      </p:transition>
    </mc:Choice>
    <mc:Fallback xmlns:w="http://schemas.openxmlformats.org/wordprocessingml/2006/main" xmlns:m="http://schemas.openxmlformats.org/officeDocument/2006/math" xmlns="">
      <p:transition spd="slow" advClick="0">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26397614"/>
                                        </p:tgtEl>
                                        <p:attrNameLst>
                                          <p:attrName>style.visibility</p:attrName>
                                        </p:attrNameLst>
                                      </p:cBhvr>
                                      <p:to>
                                        <p:strVal val="visible"/>
                                      </p:to>
                                    </p:set>
                                    <p:animEffect transition="in" filter="fade">
                                      <p:cBhvr>
                                        <p:cTn id="7" dur="1000"/>
                                        <p:tgtEl>
                                          <p:spTgt spid="826397614"/>
                                        </p:tgtEl>
                                      </p:cBhvr>
                                    </p:animEffect>
                                    <p:anim calcmode="lin" valueType="num">
                                      <p:cBhvr>
                                        <p:cTn id="8" dur="1000" fill="hold"/>
                                        <p:tgtEl>
                                          <p:spTgt spid="826397614"/>
                                        </p:tgtEl>
                                        <p:attrNameLst>
                                          <p:attrName>ppt_x</p:attrName>
                                        </p:attrNameLst>
                                      </p:cBhvr>
                                      <p:tavLst>
                                        <p:tav tm="0">
                                          <p:val>
                                            <p:strVal val="#ppt_x"/>
                                          </p:val>
                                        </p:tav>
                                        <p:tav tm="100000">
                                          <p:val>
                                            <p:strVal val="#ppt_x"/>
                                          </p:val>
                                        </p:tav>
                                      </p:tavLst>
                                    </p:anim>
                                    <p:anim calcmode="lin" valueType="num">
                                      <p:cBhvr>
                                        <p:cTn id="9" dur="1000" fill="hold"/>
                                        <p:tgtEl>
                                          <p:spTgt spid="8263976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6558973"/>
                                        </p:tgtEl>
                                        <p:attrNameLst>
                                          <p:attrName>style.visibility</p:attrName>
                                        </p:attrNameLst>
                                      </p:cBhvr>
                                      <p:to>
                                        <p:strVal val="visible"/>
                                      </p:to>
                                    </p:set>
                                    <p:animEffect transition="in" filter="fade">
                                      <p:cBhvr>
                                        <p:cTn id="14" dur="1000"/>
                                        <p:tgtEl>
                                          <p:spTgt spid="146558973"/>
                                        </p:tgtEl>
                                      </p:cBhvr>
                                    </p:animEffect>
                                    <p:anim calcmode="lin" valueType="num">
                                      <p:cBhvr>
                                        <p:cTn id="15" dur="1000" fill="hold"/>
                                        <p:tgtEl>
                                          <p:spTgt spid="146558973"/>
                                        </p:tgtEl>
                                        <p:attrNameLst>
                                          <p:attrName>ppt_x</p:attrName>
                                        </p:attrNameLst>
                                      </p:cBhvr>
                                      <p:tavLst>
                                        <p:tav tm="0">
                                          <p:val>
                                            <p:strVal val="#ppt_x"/>
                                          </p:val>
                                        </p:tav>
                                        <p:tav tm="100000">
                                          <p:val>
                                            <p:strVal val="#ppt_x"/>
                                          </p:val>
                                        </p:tav>
                                      </p:tavLst>
                                    </p:anim>
                                    <p:anim calcmode="lin" valueType="num">
                                      <p:cBhvr>
                                        <p:cTn id="16" dur="1000" fill="hold"/>
                                        <p:tgtEl>
                                          <p:spTgt spid="14655897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3647991"/>
                                        </p:tgtEl>
                                        <p:attrNameLst>
                                          <p:attrName>style.visibility</p:attrName>
                                        </p:attrNameLst>
                                      </p:cBhvr>
                                      <p:to>
                                        <p:strVal val="visible"/>
                                      </p:to>
                                    </p:set>
                                    <p:animEffect transition="in" filter="fade">
                                      <p:cBhvr>
                                        <p:cTn id="21" dur="1000"/>
                                        <p:tgtEl>
                                          <p:spTgt spid="13647991"/>
                                        </p:tgtEl>
                                      </p:cBhvr>
                                    </p:animEffect>
                                    <p:anim calcmode="lin" valueType="num">
                                      <p:cBhvr>
                                        <p:cTn id="22" dur="1000" fill="hold"/>
                                        <p:tgtEl>
                                          <p:spTgt spid="13647991"/>
                                        </p:tgtEl>
                                        <p:attrNameLst>
                                          <p:attrName>ppt_x</p:attrName>
                                        </p:attrNameLst>
                                      </p:cBhvr>
                                      <p:tavLst>
                                        <p:tav tm="0">
                                          <p:val>
                                            <p:strVal val="#ppt_x"/>
                                          </p:val>
                                        </p:tav>
                                        <p:tav tm="100000">
                                          <p:val>
                                            <p:strVal val="#ppt_x"/>
                                          </p:val>
                                        </p:tav>
                                      </p:tavLst>
                                    </p:anim>
                                    <p:anim calcmode="lin" valueType="num">
                                      <p:cBhvr>
                                        <p:cTn id="23" dur="1000" fill="hold"/>
                                        <p:tgtEl>
                                          <p:spTgt spid="1364799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47520485"/>
                                        </p:tgtEl>
                                        <p:attrNameLst>
                                          <p:attrName>style.visibility</p:attrName>
                                        </p:attrNameLst>
                                      </p:cBhvr>
                                      <p:to>
                                        <p:strVal val="visible"/>
                                      </p:to>
                                    </p:set>
                                    <p:animEffect transition="in" filter="fade">
                                      <p:cBhvr>
                                        <p:cTn id="28" dur="1000"/>
                                        <p:tgtEl>
                                          <p:spTgt spid="447520485"/>
                                        </p:tgtEl>
                                      </p:cBhvr>
                                    </p:animEffect>
                                    <p:anim calcmode="lin" valueType="num">
                                      <p:cBhvr>
                                        <p:cTn id="29" dur="1000" fill="hold"/>
                                        <p:tgtEl>
                                          <p:spTgt spid="447520485"/>
                                        </p:tgtEl>
                                        <p:attrNameLst>
                                          <p:attrName>ppt_x</p:attrName>
                                        </p:attrNameLst>
                                      </p:cBhvr>
                                      <p:tavLst>
                                        <p:tav tm="0">
                                          <p:val>
                                            <p:strVal val="#ppt_x"/>
                                          </p:val>
                                        </p:tav>
                                        <p:tav tm="100000">
                                          <p:val>
                                            <p:strVal val="#ppt_x"/>
                                          </p:val>
                                        </p:tav>
                                      </p:tavLst>
                                    </p:anim>
                                    <p:anim calcmode="lin" valueType="num">
                                      <p:cBhvr>
                                        <p:cTn id="30" dur="1000" fill="hold"/>
                                        <p:tgtEl>
                                          <p:spTgt spid="4475204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97614" grpId="0" uiExpand="1" autoUpdateAnimBg="0" advAuto="0"/>
      <p:bldP spid="13647991" grpId="0" uiExpand="1" animBg="1" autoUpdateAnimBg="0" advAuto="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59446761" name="Content Placeholder 2"/>
          <p:cNvSpPr>
            <a:spLocks noGrp="1" noChangeShapeType="1"/>
          </p:cNvSpPr>
          <p:nvPr>
            <p:ph/>
          </p:nvPr>
        </p:nvSpPr>
        <p:spPr bwMode="auto">
          <a:xfrm>
            <a:off x="762000" y="3657600"/>
            <a:ext cx="7693025" cy="1981200"/>
          </a:xfrm>
          <a:prstGeom prst="rect">
            <a:avLst/>
          </a:prstGeom>
        </p:spPr>
        <p:txBody>
          <a:bodyPr lIns="91440" tIns="45720" rIns="91440" bIns="45720" anchor="t"/>
          <a:lstStyle>
            <a:lvl1pPr marL="342900" indent="0" algn="r" defTabSz="914400" rtl="1">
              <a:lnSpc>
                <a:spcPct val="100000"/>
              </a:lnSpc>
              <a:spcBef>
                <a:spcPts val="0"/>
              </a:spcBef>
              <a:spcAft>
                <a:spcPts val="0"/>
              </a:spcAft>
              <a:buClr>
                <a:srgbClr val="003366"/>
              </a:buClr>
              <a:buSzPct val="75000"/>
              <a:buChar char="l"/>
              <a:defRPr sz="2800" b="0" i="0">
                <a:solidFill>
                  <a:schemeClr val="dk1"/>
                </a:solidFill>
                <a:latin typeface="Arial"/>
                <a:ea typeface="Arial"/>
              </a:defRPr>
            </a:lvl1pPr>
            <a:lvl2pPr marL="742950" indent="457200" algn="r" defTabSz="914400" rtl="1">
              <a:lnSpc>
                <a:spcPct val="100000"/>
              </a:lnSpc>
              <a:spcBef>
                <a:spcPts val="0"/>
              </a:spcBef>
              <a:spcAft>
                <a:spcPts val="0"/>
              </a:spcAft>
              <a:buClr>
                <a:srgbClr val="003366"/>
              </a:buClr>
              <a:buSzPct val="75000"/>
              <a:buChar char="–"/>
              <a:defRPr sz="2400" b="0" i="0">
                <a:solidFill>
                  <a:schemeClr val="dk1"/>
                </a:solidFill>
                <a:latin typeface="Arial"/>
                <a:ea typeface="Arial"/>
              </a:defRPr>
            </a:lvl2pPr>
            <a:lvl3pPr marL="1143000" indent="914400" algn="r" defTabSz="914400" rtl="1">
              <a:lnSpc>
                <a:spcPct val="100000"/>
              </a:lnSpc>
              <a:spcBef>
                <a:spcPts val="0"/>
              </a:spcBef>
              <a:spcAft>
                <a:spcPts val="0"/>
              </a:spcAft>
              <a:buClr>
                <a:srgbClr val="003366"/>
              </a:buClr>
              <a:buSzPct val="75000"/>
              <a:buChar char="l"/>
              <a:defRPr sz="2000" b="0" i="0">
                <a:solidFill>
                  <a:schemeClr val="dk1"/>
                </a:solidFill>
                <a:latin typeface="Arial"/>
                <a:ea typeface="Arial"/>
              </a:defRPr>
            </a:lvl3pPr>
            <a:lvl4pPr marL="1600200" indent="1371600" algn="r" defTabSz="914400" rtl="1">
              <a:lnSpc>
                <a:spcPct val="100000"/>
              </a:lnSpc>
              <a:spcBef>
                <a:spcPts val="0"/>
              </a:spcBef>
              <a:spcAft>
                <a:spcPts val="0"/>
              </a:spcAft>
              <a:buClr>
                <a:srgbClr val="003366"/>
              </a:buClr>
              <a:buSzPct val="80000"/>
              <a:buChar char="–"/>
              <a:defRPr sz="1800" b="0" i="0">
                <a:solidFill>
                  <a:schemeClr val="dk1"/>
                </a:solidFill>
                <a:latin typeface="Arial"/>
                <a:ea typeface="Arial"/>
              </a:defRPr>
            </a:lvl4pPr>
            <a:lvl5pPr marL="2057400" indent="1828800" algn="r" defTabSz="914400" rtl="1">
              <a:lnSpc>
                <a:spcPct val="100000"/>
              </a:lnSpc>
              <a:spcBef>
                <a:spcPts val="0"/>
              </a:spcBef>
              <a:spcAft>
                <a:spcPts val="0"/>
              </a:spcAft>
              <a:buClr>
                <a:srgbClr val="003366"/>
              </a:buClr>
              <a:buSzPct val="65000"/>
              <a:buChar char="l"/>
              <a:defRPr sz="1800" b="0" i="0">
                <a:solidFill>
                  <a:schemeClr val="dk1"/>
                </a:solidFill>
                <a:latin typeface="Arial"/>
                <a:ea typeface="Arial"/>
              </a:defRPr>
            </a:lvl5pPr>
          </a:lstStyle>
          <a:p>
            <a:pPr marL="342900" lvl="0" indent="-342900" algn="ctr">
              <a:spcBef>
                <a:spcPts val="0"/>
              </a:spcBef>
              <a:buClr>
                <a:srgbClr val="003366"/>
              </a:buClr>
              <a:buSzPct val="75000"/>
              <a:buFont typeface="Wingdings"/>
              <a:buChar char="l"/>
              <a:defRPr/>
            </a:pPr>
            <a:r>
              <a:rPr lang="fa-IR" sz="4400" b="0" i="0" u="none">
                <a:solidFill>
                  <a:srgbClr val="FF0000"/>
                </a:solidFill>
                <a:latin typeface="IranNastaliq"/>
                <a:ea typeface="B Nazanin"/>
              </a:rPr>
              <a:t>دوره آموزشی آشنایی با انواع رتبه ها و طبقه ها و شرایط احراز رتبه شغلی</a:t>
            </a:r>
            <a:endParaRPr/>
          </a:p>
        </p:txBody>
      </p:sp>
      <p:sp>
        <p:nvSpPr>
          <p:cNvPr id="1605073124" name="Slide Number Placeholder 3"/>
          <p:cNvSpPr txBox="1">
            <a:spLocks noGrp="1" noChangeShapeType="1"/>
          </p:cNvSpPr>
          <p:nvPr>
            <p:ph type="sldNum"/>
          </p:nvPr>
        </p:nvSpPr>
        <p:spPr bwMode="auto">
          <a:xfrm>
            <a:off x="84137" y="6242050"/>
            <a:ext cx="587375" cy="488950"/>
          </a:xfrm>
          <a:prstGeom prst="rect">
            <a:avLst/>
          </a:prstGeom>
          <a:noFill/>
        </p:spPr>
        <p:txBody>
          <a:bodyPr lIns="91440" tIns="45720" rIns="91440" bIns="45720" anchor="b"/>
          <a:lstStyle/>
          <a:p>
            <a:pPr marL="0" lvl="0" indent="0" algn="l" rtl="0">
              <a:spcBef>
                <a:spcPts val="0"/>
              </a:spcBef>
              <a:buNone/>
              <a:defRPr/>
            </a:pPr>
            <a:fld id="{D038279B-FC19-497E-A7D1-5ADD9CAF016F}" type="slidenum">
              <a:rPr sz="2600" b="1" i="0" u="none">
                <a:solidFill>
                  <a:schemeClr val="lt1"/>
                </a:solidFill>
                <a:latin typeface="Arial"/>
                <a:ea typeface="Arial"/>
              </a:rPr>
              <a:t>4</a:t>
            </a:fld>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56063679" name="Title 1"/>
          <p:cNvSpPr txBox="1">
            <a:spLocks noGrp="1" noChangeShapeType="1"/>
          </p:cNvSpPr>
          <p:nvPr>
            <p:ph type="title"/>
          </p:nvPr>
        </p:nvSpPr>
        <p:spPr bwMode="auto">
          <a:xfrm>
            <a:off x="762000" y="762000"/>
            <a:ext cx="7924800" cy="1143000"/>
          </a:xfrm>
          <a:prstGeom prst="rect">
            <a:avLst/>
          </a:prstGeom>
        </p:spPr>
        <p:txBody>
          <a:bodyPr lIns="91440" tIns="45720" rIns="91440" bIns="45720" anchor="b"/>
          <a:lstStyle>
            <a:lvl1pPr marL="0" indent="0" algn="l" defTabSz="914400" rtl="1">
              <a:lnSpc>
                <a:spcPct val="90000"/>
              </a:lnSpc>
              <a:spcBef>
                <a:spcPts val="0"/>
              </a:spcBef>
              <a:spcAft>
                <a:spcPts val="0"/>
              </a:spcAft>
              <a:buNone/>
              <a:defRPr sz="3600" b="1" i="0">
                <a:solidFill>
                  <a:schemeClr val="dk2"/>
                </a:solidFill>
                <a:latin typeface="Arial"/>
                <a:ea typeface="Arial"/>
              </a:defRPr>
            </a:lvl1pPr>
            <a:lvl2pPr marL="0" indent="0" algn="l" defTabSz="914400" rtl="1">
              <a:lnSpc>
                <a:spcPct val="90000"/>
              </a:lnSpc>
              <a:spcBef>
                <a:spcPts val="0"/>
              </a:spcBef>
              <a:spcAft>
                <a:spcPts val="0"/>
              </a:spcAft>
              <a:buNone/>
              <a:defRPr sz="3600" b="1" i="0">
                <a:solidFill>
                  <a:schemeClr val="dk2"/>
                </a:solidFill>
                <a:latin typeface="Arial"/>
                <a:ea typeface="Arial"/>
              </a:defRPr>
            </a:lvl2pPr>
            <a:lvl3pPr marL="0" indent="0" algn="l" defTabSz="914400" rtl="1">
              <a:lnSpc>
                <a:spcPct val="90000"/>
              </a:lnSpc>
              <a:spcBef>
                <a:spcPts val="0"/>
              </a:spcBef>
              <a:spcAft>
                <a:spcPts val="0"/>
              </a:spcAft>
              <a:buNone/>
              <a:defRPr sz="3600" b="1" i="0">
                <a:solidFill>
                  <a:schemeClr val="dk2"/>
                </a:solidFill>
                <a:latin typeface="Arial"/>
                <a:ea typeface="Arial"/>
              </a:defRPr>
            </a:lvl3pPr>
            <a:lvl4pPr marL="0" indent="0" algn="l" defTabSz="914400" rtl="1">
              <a:lnSpc>
                <a:spcPct val="90000"/>
              </a:lnSpc>
              <a:spcBef>
                <a:spcPts val="0"/>
              </a:spcBef>
              <a:spcAft>
                <a:spcPts val="0"/>
              </a:spcAft>
              <a:buNone/>
              <a:defRPr sz="3600" b="1" i="0">
                <a:solidFill>
                  <a:schemeClr val="dk2"/>
                </a:solidFill>
                <a:latin typeface="Arial"/>
                <a:ea typeface="Arial"/>
              </a:defRPr>
            </a:lvl4pPr>
            <a:lvl5pPr marL="0" indent="0" algn="l" defTabSz="914400" rtl="1">
              <a:lnSpc>
                <a:spcPct val="90000"/>
              </a:lnSpc>
              <a:spcBef>
                <a:spcPts val="0"/>
              </a:spcBef>
              <a:spcAft>
                <a:spcPts val="0"/>
              </a:spcAft>
              <a:buNone/>
              <a:defRPr sz="3600" b="1" i="0">
                <a:solidFill>
                  <a:schemeClr val="dk2"/>
                </a:solidFill>
                <a:latin typeface="Arial"/>
                <a:ea typeface="Arial"/>
              </a:defRPr>
            </a:lvl5pPr>
          </a:lstStyle>
          <a:p>
            <a:pPr marL="0" lvl="0" indent="0" algn="r">
              <a:spcBef>
                <a:spcPts val="0"/>
              </a:spcBef>
              <a:buNone/>
              <a:defRPr/>
            </a:pPr>
            <a:r>
              <a:rPr lang="fa-IR"/>
              <a:t>مستندات قانونی </a:t>
            </a:r>
            <a:endParaRPr/>
          </a:p>
        </p:txBody>
      </p:sp>
      <p:sp>
        <p:nvSpPr>
          <p:cNvPr id="1933337557" name="Text Placeholder 2"/>
          <p:cNvSpPr>
            <a:spLocks noGrp="1" noChangeShapeType="1"/>
          </p:cNvSpPr>
          <p:nvPr>
            <p:ph type="body"/>
          </p:nvPr>
        </p:nvSpPr>
        <p:spPr bwMode="auto">
          <a:xfrm>
            <a:off x="838200" y="2362199"/>
            <a:ext cx="7693025" cy="3724275"/>
          </a:xfrm>
          <a:prstGeom prst="rect">
            <a:avLst/>
          </a:prstGeom>
        </p:spPr>
        <p:txBody>
          <a:bodyPr lIns="91440" tIns="45720" rIns="91440" bIns="45720" anchor="t"/>
          <a:lstStyle>
            <a:lvl1pPr marL="342900" indent="0" algn="r" defTabSz="914400" rtl="1">
              <a:lnSpc>
                <a:spcPct val="100000"/>
              </a:lnSpc>
              <a:spcBef>
                <a:spcPts val="0"/>
              </a:spcBef>
              <a:spcAft>
                <a:spcPts val="0"/>
              </a:spcAft>
              <a:buClr>
                <a:srgbClr val="003366"/>
              </a:buClr>
              <a:buSzPct val="75000"/>
              <a:buChar char="l"/>
              <a:defRPr sz="2800" b="0" i="0">
                <a:solidFill>
                  <a:schemeClr val="dk1"/>
                </a:solidFill>
                <a:latin typeface="Arial"/>
                <a:ea typeface="Arial"/>
              </a:defRPr>
            </a:lvl1pPr>
            <a:lvl2pPr marL="742950" indent="457200" algn="r" defTabSz="914400" rtl="1">
              <a:lnSpc>
                <a:spcPct val="100000"/>
              </a:lnSpc>
              <a:spcBef>
                <a:spcPts val="0"/>
              </a:spcBef>
              <a:spcAft>
                <a:spcPts val="0"/>
              </a:spcAft>
              <a:buClr>
                <a:srgbClr val="003366"/>
              </a:buClr>
              <a:buSzPct val="75000"/>
              <a:buChar char="–"/>
              <a:defRPr sz="2400" b="0" i="0">
                <a:solidFill>
                  <a:schemeClr val="dk1"/>
                </a:solidFill>
                <a:latin typeface="Arial"/>
                <a:ea typeface="Arial"/>
              </a:defRPr>
            </a:lvl2pPr>
            <a:lvl3pPr marL="1143000" indent="914400" algn="r" defTabSz="914400" rtl="1">
              <a:lnSpc>
                <a:spcPct val="100000"/>
              </a:lnSpc>
              <a:spcBef>
                <a:spcPts val="0"/>
              </a:spcBef>
              <a:spcAft>
                <a:spcPts val="0"/>
              </a:spcAft>
              <a:buClr>
                <a:srgbClr val="003366"/>
              </a:buClr>
              <a:buSzPct val="75000"/>
              <a:buChar char="l"/>
              <a:defRPr sz="2000" b="0" i="0">
                <a:solidFill>
                  <a:schemeClr val="dk1"/>
                </a:solidFill>
                <a:latin typeface="Arial"/>
                <a:ea typeface="Arial"/>
              </a:defRPr>
            </a:lvl3pPr>
            <a:lvl4pPr marL="1600200" indent="1371600" algn="r" defTabSz="914400" rtl="1">
              <a:lnSpc>
                <a:spcPct val="100000"/>
              </a:lnSpc>
              <a:spcBef>
                <a:spcPts val="0"/>
              </a:spcBef>
              <a:spcAft>
                <a:spcPts val="0"/>
              </a:spcAft>
              <a:buClr>
                <a:srgbClr val="003366"/>
              </a:buClr>
              <a:buSzPct val="80000"/>
              <a:buChar char="–"/>
              <a:defRPr sz="1800" b="0" i="0">
                <a:solidFill>
                  <a:schemeClr val="dk1"/>
                </a:solidFill>
                <a:latin typeface="Arial"/>
                <a:ea typeface="Arial"/>
              </a:defRPr>
            </a:lvl4pPr>
            <a:lvl5pPr marL="2057400" indent="1828800" algn="r" defTabSz="914400" rtl="1">
              <a:lnSpc>
                <a:spcPct val="100000"/>
              </a:lnSpc>
              <a:spcBef>
                <a:spcPts val="0"/>
              </a:spcBef>
              <a:spcAft>
                <a:spcPts val="0"/>
              </a:spcAft>
              <a:buClr>
                <a:srgbClr val="003366"/>
              </a:buClr>
              <a:buSzPct val="65000"/>
              <a:buChar char="l"/>
              <a:defRPr sz="1800" b="0" i="0">
                <a:solidFill>
                  <a:schemeClr val="dk1"/>
                </a:solidFill>
                <a:latin typeface="Arial"/>
                <a:ea typeface="Arial"/>
              </a:defRPr>
            </a:lvl5pPr>
          </a:lstStyle>
          <a:p>
            <a:pPr marL="342900" lvl="0" indent="-342900">
              <a:spcBef>
                <a:spcPts val="0"/>
              </a:spcBef>
              <a:buClr>
                <a:srgbClr val="003366"/>
              </a:buClr>
              <a:buSzPct val="75000"/>
              <a:buFont typeface="Wingdings"/>
              <a:buChar char="l"/>
              <a:defRPr/>
            </a:pPr>
            <a:r>
              <a:rPr lang="fa-IR"/>
              <a:t>قانون مدیریت خدمات کشوری</a:t>
            </a:r>
            <a:endParaRPr/>
          </a:p>
          <a:p>
            <a:pPr marL="342900" lvl="0" indent="-342900">
              <a:spcBef>
                <a:spcPts val="0"/>
              </a:spcBef>
              <a:buClr>
                <a:srgbClr val="003366"/>
              </a:buClr>
              <a:buSzPct val="75000"/>
              <a:buFont typeface="Wingdings"/>
              <a:buChar char="l"/>
              <a:defRPr/>
            </a:pPr>
            <a:r>
              <a:rPr lang="fa-IR"/>
              <a:t>آیین نامه اعضای غیر هیات علمی دانشگاه های علوم پزشکی </a:t>
            </a:r>
            <a:endParaRPr/>
          </a:p>
          <a:p>
            <a:pPr marL="342900" lvl="0" indent="-342900">
              <a:spcBef>
                <a:spcPts val="0"/>
              </a:spcBef>
              <a:buClr>
                <a:srgbClr val="003366"/>
              </a:buClr>
              <a:buSzPct val="75000"/>
              <a:buFont typeface="Wingdings"/>
              <a:buChar char="l"/>
              <a:defRPr/>
            </a:pPr>
            <a:r>
              <a:rPr lang="fa-IR"/>
              <a:t>آیین نامه مهندسی  و ارزیابی مشاغل  کارکنان غیر هیات علمی دانشگاه های علوم پزشکی </a:t>
            </a:r>
            <a:endParaRPr/>
          </a:p>
          <a:p>
            <a:pPr marL="342900" lvl="0" indent="-342900">
              <a:spcBef>
                <a:spcPts val="0"/>
              </a:spcBef>
              <a:buClr>
                <a:srgbClr val="003366"/>
              </a:buClr>
              <a:buSzPct val="75000"/>
              <a:buFont typeface="Wingdings"/>
              <a:buChar char="l"/>
              <a:defRPr/>
            </a:pPr>
            <a:r>
              <a:rPr lang="fa-IR"/>
              <a:t>کتاب طرح طبقه بندی مشاغل و سایر بخشنامه های مربوطه </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17099572" name="Title 1"/>
          <p:cNvSpPr>
            <a:spLocks noGrp="1" noChangeShapeType="1"/>
          </p:cNvSpPr>
          <p:nvPr>
            <p:ph type="title"/>
          </p:nvPr>
        </p:nvSpPr>
        <p:spPr bwMode="auto">
          <a:xfrm>
            <a:off x="762000" y="1066800"/>
            <a:ext cx="7924800" cy="1143000"/>
          </a:xfrm>
          <a:custGeom>
            <a:avLst>
              <a:gd name="adj0" fmla="val 5400"/>
            </a:avLst>
            <a:gdLst>
              <a:gd name="gd0" fmla="val 65536"/>
              <a:gd name="gd1" fmla="val adj0"/>
              <a:gd name="gd2" fmla="+- 21600 0 adj0"/>
              <a:gd name="gd3" fmla="val 0"/>
              <a:gd name="gd4" fmla="val gd1"/>
              <a:gd name="gd5" fmla="+- gd1 0 gd3"/>
              <a:gd name="gd6" fmla="+- 0 0 gd4"/>
              <a:gd name="gd7" fmla="?: gd5 1 -1"/>
              <a:gd name="gd8" fmla="?: gd6 1 -1"/>
              <a:gd name="gd9" fmla="*/ gd7 gd8 1"/>
              <a:gd name="gd10" fmla="?: gd5 10800000 0"/>
              <a:gd name="gd11" fmla="?: gd9 -5400000 5400000"/>
              <a:gd name="gd12" fmla="*/ gd5 -1 1"/>
              <a:gd name="gd13" fmla="*/ gd6 -1 1"/>
              <a:gd name="gd14" fmla="?: gd5 gd5 gd12"/>
              <a:gd name="gd15" fmla="?: gd6 gd6 gd13"/>
              <a:gd name="gd16" fmla="val gd1"/>
              <a:gd name="gd17" fmla="val 0"/>
              <a:gd name="gd18" fmla="val gd2"/>
              <a:gd name="gd19" fmla="val 0"/>
              <a:gd name="gd20" fmla="+- 21600 0 gd18"/>
              <a:gd name="gd21" fmla="+- gd1 0 gd19"/>
              <a:gd name="gd22" fmla="?: gd20 1 -1"/>
              <a:gd name="gd23" fmla="?: gd21 1 -1"/>
              <a:gd name="gd24" fmla="*/ gd22 gd23 1"/>
              <a:gd name="gd25" fmla="?: gd21 16200000 5400000"/>
              <a:gd name="gd26" fmla="?: gd24 5400000 -5400000"/>
              <a:gd name="gd27" fmla="*/ gd20 -1 1"/>
              <a:gd name="gd28" fmla="*/ gd21 -1 1"/>
              <a:gd name="gd29" fmla="?: gd20 gd20 gd27"/>
              <a:gd name="gd30" fmla="?: gd21 gd21 gd28"/>
              <a:gd name="gd31" fmla="val 21600"/>
              <a:gd name="gd32" fmla="val gd1"/>
              <a:gd name="gd33" fmla="val 21600"/>
              <a:gd name="gd34" fmla="val gd2"/>
              <a:gd name="gd35" fmla="+- gd2 0 gd33"/>
              <a:gd name="gd36" fmla="+- 21600 0 gd34"/>
              <a:gd name="gd37" fmla="?: gd35 1 -1"/>
              <a:gd name="gd38" fmla="?: gd36 1 -1"/>
              <a:gd name="gd39" fmla="*/ gd37 gd38 1"/>
              <a:gd name="gd40" fmla="?: gd35 10800000 0"/>
              <a:gd name="gd41" fmla="?: gd39 -5400000 5400000"/>
              <a:gd name="gd42" fmla="*/ gd35 -1 1"/>
              <a:gd name="gd43" fmla="*/ gd36 -1 1"/>
              <a:gd name="gd44" fmla="?: gd35 gd35 gd42"/>
              <a:gd name="gd45" fmla="?: gd36 gd36 gd43"/>
              <a:gd name="gd46" fmla="val gd2"/>
              <a:gd name="gd47" fmla="val 21600"/>
              <a:gd name="gd48" fmla="val gd1"/>
              <a:gd name="gd49" fmla="val 21600"/>
              <a:gd name="gd50" fmla="+- 0 0 gd48"/>
              <a:gd name="gd51" fmla="+- gd2 0 gd49"/>
              <a:gd name="gd52" fmla="?: gd50 1 -1"/>
              <a:gd name="gd53" fmla="?: gd51 1 -1"/>
              <a:gd name="gd54" fmla="*/ gd52 gd53 1"/>
              <a:gd name="gd55" fmla="?: gd51 16200000 5400000"/>
              <a:gd name="gd56" fmla="?: gd54 5400000 -5400000"/>
              <a:gd name="gd57" fmla="*/ gd50 -1 1"/>
              <a:gd name="gd58" fmla="*/ gd51 -1 1"/>
              <a:gd name="gd59" fmla="?: gd50 gd50 gd57"/>
              <a:gd name="gd60" fmla="?: gd51 gd51 gd58"/>
              <a:gd name="gd61" fmla="val 0"/>
              <a:gd name="gd62" fmla="val gd2"/>
              <a:gd name="gd63" fmla="*/ w 0 21600"/>
              <a:gd name="gd64" fmla="*/ h 0 21600"/>
              <a:gd name="gd65" fmla="*/ w 21600 21600"/>
              <a:gd name="gd66" fmla="*/ h 21600 21600"/>
              <a:gd name="gd67" fmla="*/ w adj0 21600"/>
              <a:gd name="gd68" fmla="*/ h 0 1"/>
            </a:gdLst>
            <a:ahLst>
              <a:ahXY gdRefX="adj0" maxX="10800">
                <a:pos x="gd67" y="gd68"/>
              </a:ahXY>
            </a:ahLst>
            <a:cxnLst/>
            <a:rect l="gd63" t="gd64" r="gd65" b="gd66"/>
            <a:pathLst>
              <a:path w="21600" h="21600" extrusionOk="0">
                <a:moveTo>
                  <a:pt x="gd3" y="gd4"/>
                </a:moveTo>
                <a:arcTo wR="gd14" hR="gd15" stAng="gd10" swAng="gd11"/>
                <a:lnTo>
                  <a:pt x="gd18" y="gd19"/>
                </a:lnTo>
                <a:arcTo wR="gd29" hR="gd30" stAng="gd25" swAng="gd26"/>
                <a:lnTo>
                  <a:pt x="gd33" y="gd34"/>
                </a:lnTo>
                <a:arcTo wR="gd44" hR="gd45" stAng="gd40" swAng="gd41"/>
                <a:lnTo>
                  <a:pt x="gd48" y="gd49"/>
                </a:lnTo>
                <a:arcTo wR="gd59" hR="gd60" stAng="gd55" swAng="gd56"/>
                <a:close/>
              </a:path>
            </a:pathLst>
          </a:custGeom>
        </p:spPr>
        <p:txBody>
          <a:bodyPr lIns="91440" tIns="45720" rIns="91440" bIns="45720" anchor="b"/>
          <a:lstStyle>
            <a:lvl1pPr marL="0" indent="0" algn="l" defTabSz="914400" rtl="1">
              <a:lnSpc>
                <a:spcPct val="90000"/>
              </a:lnSpc>
              <a:spcBef>
                <a:spcPts val="0"/>
              </a:spcBef>
              <a:spcAft>
                <a:spcPts val="0"/>
              </a:spcAft>
              <a:buNone/>
              <a:defRPr sz="3600" b="1" i="0">
                <a:solidFill>
                  <a:schemeClr val="dk2"/>
                </a:solidFill>
                <a:latin typeface="Arial"/>
                <a:ea typeface="Arial"/>
              </a:defRPr>
            </a:lvl1pPr>
            <a:lvl2pPr marL="0" indent="0" algn="l" defTabSz="914400" rtl="1">
              <a:lnSpc>
                <a:spcPct val="90000"/>
              </a:lnSpc>
              <a:spcBef>
                <a:spcPts val="0"/>
              </a:spcBef>
              <a:spcAft>
                <a:spcPts val="0"/>
              </a:spcAft>
              <a:buNone/>
              <a:defRPr sz="3600" b="1" i="0">
                <a:solidFill>
                  <a:schemeClr val="dk2"/>
                </a:solidFill>
                <a:latin typeface="Arial"/>
                <a:ea typeface="Arial"/>
              </a:defRPr>
            </a:lvl2pPr>
            <a:lvl3pPr marL="0" indent="0" algn="l" defTabSz="914400" rtl="1">
              <a:lnSpc>
                <a:spcPct val="90000"/>
              </a:lnSpc>
              <a:spcBef>
                <a:spcPts val="0"/>
              </a:spcBef>
              <a:spcAft>
                <a:spcPts val="0"/>
              </a:spcAft>
              <a:buNone/>
              <a:defRPr sz="3600" b="1" i="0">
                <a:solidFill>
                  <a:schemeClr val="dk2"/>
                </a:solidFill>
                <a:latin typeface="Arial"/>
                <a:ea typeface="Arial"/>
              </a:defRPr>
            </a:lvl3pPr>
            <a:lvl4pPr marL="0" indent="0" algn="l" defTabSz="914400" rtl="1">
              <a:lnSpc>
                <a:spcPct val="90000"/>
              </a:lnSpc>
              <a:spcBef>
                <a:spcPts val="0"/>
              </a:spcBef>
              <a:spcAft>
                <a:spcPts val="0"/>
              </a:spcAft>
              <a:buNone/>
              <a:defRPr sz="3600" b="1" i="0">
                <a:solidFill>
                  <a:schemeClr val="dk2"/>
                </a:solidFill>
                <a:latin typeface="Arial"/>
                <a:ea typeface="Arial"/>
              </a:defRPr>
            </a:lvl4pPr>
            <a:lvl5pPr marL="0" indent="0" algn="l" defTabSz="914400" rtl="1">
              <a:lnSpc>
                <a:spcPct val="90000"/>
              </a:lnSpc>
              <a:spcBef>
                <a:spcPts val="0"/>
              </a:spcBef>
              <a:spcAft>
                <a:spcPts val="0"/>
              </a:spcAft>
              <a:buNone/>
              <a:defRPr sz="3600" b="1" i="0">
                <a:solidFill>
                  <a:schemeClr val="dk2"/>
                </a:solidFill>
                <a:latin typeface="Arial"/>
                <a:ea typeface="Arial"/>
              </a:defRPr>
            </a:lvl5pPr>
          </a:lstStyle>
          <a:p>
            <a:pPr marL="0" lvl="0" indent="0" algn="ctr">
              <a:spcBef>
                <a:spcPts val="0"/>
              </a:spcBef>
              <a:buNone/>
              <a:defRPr/>
            </a:pPr>
            <a:r>
              <a:rPr lang="fa-IR"/>
              <a:t>الف) نحوه ارتقاء کارمندان در طبقات شغلي:</a:t>
            </a:r>
            <a:r>
              <a:rPr lang="en-US" b="1" i="0" u="none"/>
              <a:t/>
            </a:r>
            <a:br>
              <a:rPr lang="en-US" b="1" i="0" u="none"/>
            </a:br>
            <a:endParaRPr lang="en-US"/>
          </a:p>
        </p:txBody>
      </p:sp>
      <p:sp>
        <p:nvSpPr>
          <p:cNvPr id="1219832360" name="Content Placeholder 2"/>
          <p:cNvSpPr>
            <a:spLocks noGrp="1" noChangeShapeType="1"/>
          </p:cNvSpPr>
          <p:nvPr>
            <p:ph/>
          </p:nvPr>
        </p:nvSpPr>
        <p:spPr bwMode="auto">
          <a:xfrm>
            <a:off x="838200" y="2362199"/>
            <a:ext cx="7693025" cy="3724275"/>
          </a:xfrm>
          <a:prstGeom prst="rect">
            <a:avLst/>
          </a:prstGeom>
        </p:spPr>
        <p:txBody>
          <a:bodyPr lIns="91440" tIns="45720" rIns="91440" bIns="45720" anchor="t"/>
          <a:lstStyle>
            <a:lvl1pPr marL="342900" indent="0" algn="r" defTabSz="914400" rtl="1">
              <a:lnSpc>
                <a:spcPct val="100000"/>
              </a:lnSpc>
              <a:spcBef>
                <a:spcPts val="0"/>
              </a:spcBef>
              <a:spcAft>
                <a:spcPts val="0"/>
              </a:spcAft>
              <a:buClr>
                <a:srgbClr val="003366"/>
              </a:buClr>
              <a:buSzPct val="75000"/>
              <a:buChar char="l"/>
              <a:defRPr sz="2800" b="0" i="0">
                <a:solidFill>
                  <a:schemeClr val="dk1"/>
                </a:solidFill>
                <a:latin typeface="Arial"/>
                <a:ea typeface="Arial"/>
              </a:defRPr>
            </a:lvl1pPr>
            <a:lvl2pPr marL="742950" indent="457200" algn="r" defTabSz="914400" rtl="1">
              <a:lnSpc>
                <a:spcPct val="100000"/>
              </a:lnSpc>
              <a:spcBef>
                <a:spcPts val="0"/>
              </a:spcBef>
              <a:spcAft>
                <a:spcPts val="0"/>
              </a:spcAft>
              <a:buClr>
                <a:srgbClr val="003366"/>
              </a:buClr>
              <a:buSzPct val="75000"/>
              <a:buChar char="–"/>
              <a:defRPr sz="2400" b="0" i="0">
                <a:solidFill>
                  <a:schemeClr val="dk1"/>
                </a:solidFill>
                <a:latin typeface="Arial"/>
                <a:ea typeface="Arial"/>
              </a:defRPr>
            </a:lvl2pPr>
            <a:lvl3pPr marL="1143000" indent="914400" algn="r" defTabSz="914400" rtl="1">
              <a:lnSpc>
                <a:spcPct val="100000"/>
              </a:lnSpc>
              <a:spcBef>
                <a:spcPts val="0"/>
              </a:spcBef>
              <a:spcAft>
                <a:spcPts val="0"/>
              </a:spcAft>
              <a:buClr>
                <a:srgbClr val="003366"/>
              </a:buClr>
              <a:buSzPct val="75000"/>
              <a:buChar char="l"/>
              <a:defRPr sz="2000" b="0" i="0">
                <a:solidFill>
                  <a:schemeClr val="dk1"/>
                </a:solidFill>
                <a:latin typeface="Arial"/>
                <a:ea typeface="Arial"/>
              </a:defRPr>
            </a:lvl3pPr>
            <a:lvl4pPr marL="1600200" indent="1371600" algn="r" defTabSz="914400" rtl="1">
              <a:lnSpc>
                <a:spcPct val="100000"/>
              </a:lnSpc>
              <a:spcBef>
                <a:spcPts val="0"/>
              </a:spcBef>
              <a:spcAft>
                <a:spcPts val="0"/>
              </a:spcAft>
              <a:buClr>
                <a:srgbClr val="003366"/>
              </a:buClr>
              <a:buSzPct val="80000"/>
              <a:buChar char="–"/>
              <a:defRPr sz="1800" b="0" i="0">
                <a:solidFill>
                  <a:schemeClr val="dk1"/>
                </a:solidFill>
                <a:latin typeface="Arial"/>
                <a:ea typeface="Arial"/>
              </a:defRPr>
            </a:lvl4pPr>
            <a:lvl5pPr marL="2057400" indent="1828800" algn="r" defTabSz="914400" rtl="1">
              <a:lnSpc>
                <a:spcPct val="100000"/>
              </a:lnSpc>
              <a:spcBef>
                <a:spcPts val="0"/>
              </a:spcBef>
              <a:spcAft>
                <a:spcPts val="0"/>
              </a:spcAft>
              <a:buClr>
                <a:srgbClr val="003366"/>
              </a:buClr>
              <a:buSzPct val="65000"/>
              <a:buChar char="l"/>
              <a:defRPr sz="1800" b="0" i="0">
                <a:solidFill>
                  <a:schemeClr val="dk1"/>
                </a:solidFill>
                <a:latin typeface="Arial"/>
                <a:ea typeface="Arial"/>
              </a:defRPr>
            </a:lvl5pPr>
          </a:lstStyle>
          <a:p>
            <a:pPr marL="342900" lvl="0" indent="-342900" algn="just">
              <a:spcBef>
                <a:spcPts val="0"/>
              </a:spcBef>
              <a:buClr>
                <a:srgbClr val="003366"/>
              </a:buClr>
              <a:buSzPct val="75000"/>
              <a:buFont typeface="Wingdings"/>
              <a:buChar char="l"/>
              <a:defRPr/>
            </a:pPr>
            <a:r>
              <a:rPr lang="fa-IR" sz="2400"/>
              <a:t> کارمندان شاغل در دانشگاه برابر جدول ذيل و بر اساس شرايط احراز تحصيلي و تجربي به يک طبقه شغلي استحقاقي در جدول حق شغل ارتقاء مي‌يابند.</a:t>
            </a:r>
          </a:p>
          <a:p>
            <a:pPr marL="0" lvl="0" indent="0" algn="just">
              <a:spcBef>
                <a:spcPts val="0"/>
              </a:spcBef>
              <a:buClr>
                <a:srgbClr val="003366"/>
              </a:buClr>
              <a:buSzPct val="75000"/>
              <a:buFont typeface="Wingdings"/>
              <a:buNone/>
              <a:defRPr/>
            </a:pPr>
            <a:r>
              <a:rPr lang="fa-IR" sz="2400" b="0" i="0" u="none"/>
              <a:t> </a:t>
            </a:r>
            <a:endParaRPr lang="en-US" sz="2400"/>
          </a:p>
          <a:p>
            <a:pPr marL="342900" lvl="0" indent="-342900">
              <a:spcBef>
                <a:spcPts val="0"/>
              </a:spcBef>
              <a:buClr>
                <a:srgbClr val="003366"/>
              </a:buClr>
              <a:buSzPct val="75000"/>
              <a:buFont typeface="Wingdings"/>
              <a:buChar char="l"/>
              <a:defRPr/>
            </a:pPr>
            <a:endParaRPr lang="fa-IR" sz="2400" b="0" i="0" u="none"/>
          </a:p>
        </p:txBody>
      </p:sp>
      <p:sp>
        <p:nvSpPr>
          <p:cNvPr id="234659355" name="Slide Number Placeholder 3"/>
          <p:cNvSpPr txBox="1">
            <a:spLocks noGrp="1" noChangeShapeType="1"/>
          </p:cNvSpPr>
          <p:nvPr>
            <p:ph type="sldNum"/>
          </p:nvPr>
        </p:nvSpPr>
        <p:spPr bwMode="auto">
          <a:xfrm>
            <a:off x="84137" y="6242050"/>
            <a:ext cx="587375" cy="488950"/>
          </a:xfrm>
          <a:prstGeom prst="rect">
            <a:avLst/>
          </a:prstGeom>
          <a:noFill/>
        </p:spPr>
        <p:txBody>
          <a:bodyPr lIns="91440" tIns="45720" rIns="91440" bIns="45720" anchor="b"/>
          <a:lstStyle/>
          <a:p>
            <a:pPr marL="0" lvl="0" indent="0" algn="l" rtl="0">
              <a:spcBef>
                <a:spcPts val="0"/>
              </a:spcBef>
              <a:buNone/>
              <a:defRPr/>
            </a:pPr>
            <a:fld id="{D038279B-FC19-497E-A7D1-5ADD9CAF016F}" type="slidenum">
              <a:rPr sz="2600" b="1" i="0" u="none">
                <a:solidFill>
                  <a:schemeClr val="lt1"/>
                </a:solidFill>
                <a:latin typeface="Arial"/>
                <a:ea typeface="Arial"/>
              </a:rPr>
              <a:t>6</a:t>
            </a:fld>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35811942" name="Can 3"/>
          <p:cNvSpPr>
            <a:spLocks noGrp="1" noChangeShapeType="1"/>
          </p:cNvSpPr>
          <p:nvPr/>
        </p:nvSpPr>
        <p:spPr bwMode="auto">
          <a:xfrm>
            <a:off x="2743200" y="1828800"/>
            <a:ext cx="3352800" cy="3733800"/>
          </a:xfrm>
          <a:prstGeom prst="can">
            <a:avLst>
              <a:gd name="adj" fmla="val 2500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4400">
                <a:solidFill>
                  <a:srgbClr val="003366"/>
                </a:solidFill>
                <a:latin typeface="Arial"/>
                <a:ea typeface="B Titr"/>
              </a:rPr>
              <a:t>جدول ارتقاء طبقه </a:t>
            </a:r>
            <a:endParaRPr/>
          </a:p>
        </p:txBody>
      </p:sp>
    </p:spTree>
  </p:cSld>
  <p:clrMapOvr>
    <a:masterClrMapping/>
  </p:clrMapOvr>
  <mc:AlternateContent xmlns:mc="http://schemas.openxmlformats.org/markup-compatibility/2006" xmlns:p159="http://schemas.microsoft.com/office/powerpoint/2015/09/main">
    <mc:Choice Requires="p159">
      <p:transition spd="slow" advClick="0">
        <p:fade/>
      </p:transition>
    </mc:Choice>
    <mc:Fallback xmlns:w="http://schemas.openxmlformats.org/wordprocessingml/2006/main" xmlns:m="http://schemas.openxmlformats.org/officeDocument/2006/math" xmlns="">
      <p:transition spd="slow" advClick="0">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35811942"/>
                                        </p:tgtEl>
                                        <p:attrNameLst>
                                          <p:attrName>style.visibility</p:attrName>
                                        </p:attrNameLst>
                                      </p:cBhvr>
                                      <p:to>
                                        <p:strVal val="visible"/>
                                      </p:to>
                                    </p:set>
                                    <p:animEffect transition="in" filter="fade">
                                      <p:cBhvr>
                                        <p:cTn id="7" dur="1000"/>
                                        <p:tgtEl>
                                          <p:spTgt spid="1935811942"/>
                                        </p:tgtEl>
                                      </p:cBhvr>
                                    </p:animEffect>
                                    <p:anim calcmode="lin" valueType="num">
                                      <p:cBhvr>
                                        <p:cTn id="8" dur="1000" fill="hold"/>
                                        <p:tgtEl>
                                          <p:spTgt spid="1935811942"/>
                                        </p:tgtEl>
                                        <p:attrNameLst>
                                          <p:attrName>ppt_x</p:attrName>
                                        </p:attrNameLst>
                                      </p:cBhvr>
                                      <p:tavLst>
                                        <p:tav tm="0">
                                          <p:val>
                                            <p:strVal val="#ppt_x"/>
                                          </p:val>
                                        </p:tav>
                                        <p:tav tm="100000">
                                          <p:val>
                                            <p:strVal val="#ppt_x"/>
                                          </p:val>
                                        </p:tav>
                                      </p:tavLst>
                                    </p:anim>
                                    <p:anim calcmode="lin" valueType="num">
                                      <p:cBhvr>
                                        <p:cTn id="9" dur="1000" fill="hold"/>
                                        <p:tgtEl>
                                          <p:spTgt spid="19358119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811942" grpId="0" uiExpand="1" animBg="1" autoUpdateAnimBg="0" advAuto="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12235414" name="Slide Number Placeholder 3"/>
          <p:cNvSpPr txBox="1">
            <a:spLocks noGrp="1" noChangeShapeType="1"/>
          </p:cNvSpPr>
          <p:nvPr>
            <p:ph type="sldNum"/>
          </p:nvPr>
        </p:nvSpPr>
        <p:spPr bwMode="auto">
          <a:xfrm>
            <a:off x="84137" y="6242050"/>
            <a:ext cx="587375" cy="488950"/>
          </a:xfrm>
          <a:prstGeom prst="rect">
            <a:avLst/>
          </a:prstGeom>
          <a:noFill/>
        </p:spPr>
        <p:txBody>
          <a:bodyPr lIns="91440" tIns="45720" rIns="91440" bIns="45720" anchor="b"/>
          <a:lstStyle/>
          <a:p>
            <a:pPr marL="0" lvl="0" indent="0" algn="l" rtl="0">
              <a:spcBef>
                <a:spcPts val="0"/>
              </a:spcBef>
              <a:buNone/>
              <a:defRPr/>
            </a:pPr>
            <a:fld id="{D038279B-FC19-497E-A7D1-5ADD9CAF016F}" type="slidenum">
              <a:rPr sz="2600" b="1" i="0" u="none">
                <a:solidFill>
                  <a:schemeClr val="lt1"/>
                </a:solidFill>
                <a:latin typeface="Arial"/>
                <a:ea typeface="Arial"/>
              </a:rPr>
              <a:t>8</a:t>
            </a:fld>
            <a:endParaRPr/>
          </a:p>
        </p:txBody>
      </p:sp>
      <p:graphicFrame>
        <p:nvGraphicFramePr>
          <p:cNvPr id="1441795717" name="Content Placeholder 5"/>
          <p:cNvGraphicFramePr>
            <a:graphicFrameLocks noGrp="1"/>
          </p:cNvGraphicFramePr>
          <p:nvPr>
            <p:ph idx="4294967295"/>
            <p:extLst>
              <p:ext uri="{D42A27DB-BD31-4B8C-83A1-F6EECF244321}">
                <p14:modId xmlns:p14="http://schemas.microsoft.com/office/powerpoint/2010/main" val="1167048258"/>
              </p:ext>
            </p:extLst>
          </p:nvPr>
        </p:nvGraphicFramePr>
        <p:xfrm>
          <a:off x="2" y="543171"/>
          <a:ext cx="9010869" cy="5753568"/>
        </p:xfrm>
        <a:graphic>
          <a:graphicData uri="http://schemas.openxmlformats.org/drawingml/2006/table">
            <a:tbl>
              <a:tblPr firstRow="1" bandRow="1">
                <a:tableStyleId>{5C22544A-7EE6-4342-B048-85BDC9FD1C3A}</a:tableStyleId>
              </a:tblPr>
              <a:tblGrid>
                <a:gridCol w="539112">
                  <a:extLst>
                    <a:ext uri="{9D8B030D-6E8A-4147-A177-3AD203B41FA5}">
                      <a16:colId xmlns:a16="http://schemas.microsoft.com/office/drawing/2014/main" val="20000"/>
                    </a:ext>
                  </a:extLst>
                </a:gridCol>
                <a:gridCol w="474429">
                  <a:extLst>
                    <a:ext uri="{9D8B030D-6E8A-4147-A177-3AD203B41FA5}">
                      <a16:colId xmlns:a16="http://schemas.microsoft.com/office/drawing/2014/main" val="20001"/>
                    </a:ext>
                  </a:extLst>
                </a:gridCol>
                <a:gridCol w="579168">
                  <a:extLst>
                    <a:ext uri="{9D8B030D-6E8A-4147-A177-3AD203B41FA5}">
                      <a16:colId xmlns:a16="http://schemas.microsoft.com/office/drawing/2014/main" val="20002"/>
                    </a:ext>
                  </a:extLst>
                </a:gridCol>
                <a:gridCol w="506772">
                  <a:extLst>
                    <a:ext uri="{9D8B030D-6E8A-4147-A177-3AD203B41FA5}">
                      <a16:colId xmlns:a16="http://schemas.microsoft.com/office/drawing/2014/main" val="20003"/>
                    </a:ext>
                  </a:extLst>
                </a:gridCol>
                <a:gridCol w="506772">
                  <a:extLst>
                    <a:ext uri="{9D8B030D-6E8A-4147-A177-3AD203B41FA5}">
                      <a16:colId xmlns:a16="http://schemas.microsoft.com/office/drawing/2014/main" val="20004"/>
                    </a:ext>
                  </a:extLst>
                </a:gridCol>
                <a:gridCol w="525585">
                  <a:extLst>
                    <a:ext uri="{9D8B030D-6E8A-4147-A177-3AD203B41FA5}">
                      <a16:colId xmlns:a16="http://schemas.microsoft.com/office/drawing/2014/main" val="20005"/>
                    </a:ext>
                  </a:extLst>
                </a:gridCol>
                <a:gridCol w="487959">
                  <a:extLst>
                    <a:ext uri="{9D8B030D-6E8A-4147-A177-3AD203B41FA5}">
                      <a16:colId xmlns:a16="http://schemas.microsoft.com/office/drawing/2014/main" val="20006"/>
                    </a:ext>
                  </a:extLst>
                </a:gridCol>
                <a:gridCol w="506772">
                  <a:extLst>
                    <a:ext uri="{9D8B030D-6E8A-4147-A177-3AD203B41FA5}">
                      <a16:colId xmlns:a16="http://schemas.microsoft.com/office/drawing/2014/main" val="20007"/>
                    </a:ext>
                  </a:extLst>
                </a:gridCol>
                <a:gridCol w="506772">
                  <a:extLst>
                    <a:ext uri="{9D8B030D-6E8A-4147-A177-3AD203B41FA5}">
                      <a16:colId xmlns:a16="http://schemas.microsoft.com/office/drawing/2014/main" val="20008"/>
                    </a:ext>
                  </a:extLst>
                </a:gridCol>
                <a:gridCol w="506772">
                  <a:extLst>
                    <a:ext uri="{9D8B030D-6E8A-4147-A177-3AD203B41FA5}">
                      <a16:colId xmlns:a16="http://schemas.microsoft.com/office/drawing/2014/main" val="20009"/>
                    </a:ext>
                  </a:extLst>
                </a:gridCol>
                <a:gridCol w="434376">
                  <a:extLst>
                    <a:ext uri="{9D8B030D-6E8A-4147-A177-3AD203B41FA5}">
                      <a16:colId xmlns:a16="http://schemas.microsoft.com/office/drawing/2014/main" val="20010"/>
                    </a:ext>
                  </a:extLst>
                </a:gridCol>
                <a:gridCol w="506772">
                  <a:extLst>
                    <a:ext uri="{9D8B030D-6E8A-4147-A177-3AD203B41FA5}">
                      <a16:colId xmlns:a16="http://schemas.microsoft.com/office/drawing/2014/main" val="20011"/>
                    </a:ext>
                  </a:extLst>
                </a:gridCol>
                <a:gridCol w="434376">
                  <a:extLst>
                    <a:ext uri="{9D8B030D-6E8A-4147-A177-3AD203B41FA5}">
                      <a16:colId xmlns:a16="http://schemas.microsoft.com/office/drawing/2014/main" val="20012"/>
                    </a:ext>
                  </a:extLst>
                </a:gridCol>
                <a:gridCol w="506772">
                  <a:extLst>
                    <a:ext uri="{9D8B030D-6E8A-4147-A177-3AD203B41FA5}">
                      <a16:colId xmlns:a16="http://schemas.microsoft.com/office/drawing/2014/main" val="20013"/>
                    </a:ext>
                  </a:extLst>
                </a:gridCol>
                <a:gridCol w="289299">
                  <a:extLst>
                    <a:ext uri="{9D8B030D-6E8A-4147-A177-3AD203B41FA5}">
                      <a16:colId xmlns:a16="http://schemas.microsoft.com/office/drawing/2014/main" val="20014"/>
                    </a:ext>
                  </a:extLst>
                </a:gridCol>
                <a:gridCol w="338030">
                  <a:extLst>
                    <a:ext uri="{9D8B030D-6E8A-4147-A177-3AD203B41FA5}">
                      <a16:colId xmlns:a16="http://schemas.microsoft.com/office/drawing/2014/main" val="20015"/>
                    </a:ext>
                  </a:extLst>
                </a:gridCol>
                <a:gridCol w="1361131">
                  <a:extLst>
                    <a:ext uri="{9D8B030D-6E8A-4147-A177-3AD203B41FA5}">
                      <a16:colId xmlns:a16="http://schemas.microsoft.com/office/drawing/2014/main" val="20016"/>
                    </a:ext>
                  </a:extLst>
                </a:gridCol>
              </a:tblGrid>
              <a:tr h="846297">
                <a:tc>
                  <a:txBody>
                    <a:bodyPr/>
                    <a:lstStyle/>
                    <a:p>
                      <a:pPr algn="ctr">
                        <a:defRPr/>
                      </a:pPr>
                      <a:r>
                        <a:rPr lang="fa-IR" sz="1800"/>
                        <a:t>16</a:t>
                      </a:r>
                      <a:endParaRPr sz="1800"/>
                    </a:p>
                  </a:txBody>
                  <a:tcPr anchor="ctr"/>
                </a:tc>
                <a:tc>
                  <a:txBody>
                    <a:bodyPr/>
                    <a:lstStyle/>
                    <a:p>
                      <a:pPr algn="ctr">
                        <a:defRPr/>
                      </a:pPr>
                      <a:r>
                        <a:rPr lang="fa-IR" sz="1800"/>
                        <a:t>15</a:t>
                      </a:r>
                      <a:endParaRPr sz="1800"/>
                    </a:p>
                  </a:txBody>
                  <a:tcPr anchor="ctr"/>
                </a:tc>
                <a:tc>
                  <a:txBody>
                    <a:bodyPr/>
                    <a:lstStyle/>
                    <a:p>
                      <a:pPr algn="ctr">
                        <a:defRPr/>
                      </a:pPr>
                      <a:r>
                        <a:rPr lang="fa-IR" sz="1800"/>
                        <a:t>14</a:t>
                      </a:r>
                      <a:endParaRPr sz="1800"/>
                    </a:p>
                  </a:txBody>
                  <a:tcPr anchor="ctr"/>
                </a:tc>
                <a:tc>
                  <a:txBody>
                    <a:bodyPr/>
                    <a:lstStyle/>
                    <a:p>
                      <a:pPr algn="ctr">
                        <a:defRPr/>
                      </a:pPr>
                      <a:r>
                        <a:rPr lang="fa-IR" sz="1800"/>
                        <a:t>13</a:t>
                      </a:r>
                      <a:endParaRPr sz="1800"/>
                    </a:p>
                  </a:txBody>
                  <a:tcPr anchor="ctr"/>
                </a:tc>
                <a:tc>
                  <a:txBody>
                    <a:bodyPr/>
                    <a:lstStyle/>
                    <a:p>
                      <a:pPr algn="ctr">
                        <a:defRPr/>
                      </a:pPr>
                      <a:r>
                        <a:rPr lang="fa-IR" sz="1800"/>
                        <a:t>12</a:t>
                      </a:r>
                      <a:endParaRPr sz="1800"/>
                    </a:p>
                  </a:txBody>
                  <a:tcPr anchor="ctr"/>
                </a:tc>
                <a:tc>
                  <a:txBody>
                    <a:bodyPr/>
                    <a:lstStyle/>
                    <a:p>
                      <a:pPr algn="ctr">
                        <a:defRPr/>
                      </a:pPr>
                      <a:r>
                        <a:rPr lang="fa-IR" sz="1800"/>
                        <a:t>11</a:t>
                      </a:r>
                      <a:endParaRPr sz="1800"/>
                    </a:p>
                  </a:txBody>
                  <a:tcPr anchor="ctr"/>
                </a:tc>
                <a:tc>
                  <a:txBody>
                    <a:bodyPr/>
                    <a:lstStyle/>
                    <a:p>
                      <a:pPr algn="ctr">
                        <a:defRPr/>
                      </a:pPr>
                      <a:r>
                        <a:rPr lang="fa-IR" sz="1800"/>
                        <a:t>10</a:t>
                      </a:r>
                      <a:endParaRPr sz="1800"/>
                    </a:p>
                  </a:txBody>
                  <a:tcPr anchor="ctr"/>
                </a:tc>
                <a:tc>
                  <a:txBody>
                    <a:bodyPr/>
                    <a:lstStyle/>
                    <a:p>
                      <a:pPr algn="ctr">
                        <a:defRPr/>
                      </a:pPr>
                      <a:r>
                        <a:rPr lang="fa-IR" sz="1800"/>
                        <a:t>9</a:t>
                      </a:r>
                      <a:endParaRPr sz="1800"/>
                    </a:p>
                  </a:txBody>
                  <a:tcPr anchor="ctr"/>
                </a:tc>
                <a:tc>
                  <a:txBody>
                    <a:bodyPr/>
                    <a:lstStyle/>
                    <a:p>
                      <a:pPr algn="ctr">
                        <a:defRPr/>
                      </a:pPr>
                      <a:r>
                        <a:rPr lang="fa-IR" sz="1800"/>
                        <a:t>8</a:t>
                      </a:r>
                      <a:endParaRPr sz="1800"/>
                    </a:p>
                  </a:txBody>
                  <a:tcPr anchor="ctr"/>
                </a:tc>
                <a:tc>
                  <a:txBody>
                    <a:bodyPr/>
                    <a:lstStyle/>
                    <a:p>
                      <a:pPr algn="ctr">
                        <a:defRPr/>
                      </a:pPr>
                      <a:r>
                        <a:rPr lang="fa-IR" sz="1800"/>
                        <a:t>7</a:t>
                      </a:r>
                      <a:endParaRPr sz="1800"/>
                    </a:p>
                  </a:txBody>
                  <a:tcPr anchor="ctr"/>
                </a:tc>
                <a:tc>
                  <a:txBody>
                    <a:bodyPr/>
                    <a:lstStyle/>
                    <a:p>
                      <a:pPr algn="ctr">
                        <a:defRPr/>
                      </a:pPr>
                      <a:r>
                        <a:rPr lang="fa-IR" sz="1800"/>
                        <a:t>6</a:t>
                      </a:r>
                      <a:endParaRPr sz="1800"/>
                    </a:p>
                  </a:txBody>
                  <a:tcPr anchor="ctr"/>
                </a:tc>
                <a:tc>
                  <a:txBody>
                    <a:bodyPr/>
                    <a:lstStyle/>
                    <a:p>
                      <a:pPr algn="ctr">
                        <a:defRPr/>
                      </a:pPr>
                      <a:r>
                        <a:rPr lang="fa-IR" sz="1800"/>
                        <a:t>5</a:t>
                      </a:r>
                      <a:endParaRPr sz="1800"/>
                    </a:p>
                  </a:txBody>
                  <a:tcPr anchor="ctr"/>
                </a:tc>
                <a:tc>
                  <a:txBody>
                    <a:bodyPr/>
                    <a:lstStyle/>
                    <a:p>
                      <a:pPr algn="ctr">
                        <a:defRPr/>
                      </a:pPr>
                      <a:r>
                        <a:rPr lang="fa-IR" sz="1800"/>
                        <a:t>4</a:t>
                      </a:r>
                      <a:endParaRPr sz="1800"/>
                    </a:p>
                  </a:txBody>
                  <a:tcPr anchor="ctr"/>
                </a:tc>
                <a:tc>
                  <a:txBody>
                    <a:bodyPr/>
                    <a:lstStyle/>
                    <a:p>
                      <a:pPr algn="ctr">
                        <a:defRPr/>
                      </a:pPr>
                      <a:r>
                        <a:rPr lang="fa-IR" sz="1800"/>
                        <a:t>3</a:t>
                      </a:r>
                      <a:endParaRPr sz="1800"/>
                    </a:p>
                  </a:txBody>
                  <a:tcPr anchor="ctr"/>
                </a:tc>
                <a:tc>
                  <a:txBody>
                    <a:bodyPr/>
                    <a:lstStyle/>
                    <a:p>
                      <a:pPr algn="ctr">
                        <a:defRPr/>
                      </a:pPr>
                      <a:r>
                        <a:rPr lang="fa-IR" sz="1800"/>
                        <a:t>2</a:t>
                      </a:r>
                      <a:endParaRPr sz="1800"/>
                    </a:p>
                  </a:txBody>
                  <a:tcPr anchor="ctr"/>
                </a:tc>
                <a:tc>
                  <a:txBody>
                    <a:bodyPr/>
                    <a:lstStyle/>
                    <a:p>
                      <a:pPr algn="ctr">
                        <a:defRPr/>
                      </a:pPr>
                      <a:r>
                        <a:rPr lang="fa-IR" sz="1800"/>
                        <a:t>1</a:t>
                      </a:r>
                      <a:endParaRPr sz="1800"/>
                    </a:p>
                  </a:txBody>
                  <a:tcPr anchor="ctr"/>
                </a:tc>
                <a:tc>
                  <a:txBody>
                    <a:bodyPr/>
                    <a:lstStyle/>
                    <a:p>
                      <a:pPr marL="0" marR="0" algn="ctr" rtl="1">
                        <a:lnSpc>
                          <a:spcPct val="114999"/>
                        </a:lnSpc>
                        <a:spcBef>
                          <a:spcPts val="0"/>
                        </a:spcBef>
                        <a:spcAft>
                          <a:spcPts val="0"/>
                        </a:spcAft>
                        <a:defRPr/>
                      </a:pPr>
                      <a:r>
                        <a:rPr lang="fa-IR" sz="1800">
                          <a:latin typeface="Calibri"/>
                          <a:ea typeface="Times New Roman"/>
                          <a:cs typeface="Titr"/>
                        </a:rPr>
                        <a:t>طبقه شغلي</a:t>
                      </a:r>
                      <a:endParaRPr sz="1800">
                        <a:latin typeface="Calibri"/>
                        <a:ea typeface="Times New Roman"/>
                        <a:cs typeface="Arial"/>
                      </a:endParaRPr>
                    </a:p>
                    <a:p>
                      <a:pPr marL="0" marR="0" algn="ctr" rtl="1">
                        <a:lnSpc>
                          <a:spcPct val="114999"/>
                        </a:lnSpc>
                        <a:defRPr/>
                      </a:pPr>
                      <a:r>
                        <a:rPr lang="fa-IR" sz="1800">
                          <a:latin typeface="Calibri"/>
                          <a:ea typeface="Times New Roman"/>
                          <a:cs typeface="Titr"/>
                        </a:rPr>
                        <a:t>تحصيلات</a:t>
                      </a:r>
                      <a:endParaRPr sz="1800">
                        <a:latin typeface="Calibri"/>
                        <a:ea typeface="Times New Roman"/>
                        <a:cs typeface="Arial"/>
                      </a:endParaRPr>
                    </a:p>
                  </a:txBody>
                  <a:tcPr marL="68580" marR="68580" marT="0" marB="0" anchor="ctr"/>
                </a:tc>
                <a:extLst>
                  <a:ext uri="{0D108BD9-81ED-4DB2-BD59-A6C34878D82A}">
                    <a16:rowId xmlns:a16="http://schemas.microsoft.com/office/drawing/2014/main" val="10000"/>
                  </a:ext>
                </a:extLst>
              </a:tr>
              <a:tr h="427246">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28</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24</a:t>
                      </a:r>
                      <a:endParaRPr lang="en-US" sz="1200" b="1">
                        <a:solidFill>
                          <a:srgbClr val="FF0000"/>
                        </a:solidFill>
                        <a:latin typeface="Calibri"/>
                        <a:ea typeface="Times New Roman"/>
                        <a:cs typeface="Titr"/>
                      </a:endParaRPr>
                    </a:p>
                  </a:txBody>
                  <a:tcPr anchor="ctr"/>
                </a:tc>
                <a:tc>
                  <a:txBody>
                    <a:bodyPr/>
                    <a:lstStyle/>
                    <a:p>
                      <a:pPr marL="0" marR="0" algn="ctr" rtl="1">
                        <a:lnSpc>
                          <a:spcPct val="114999"/>
                        </a:lnSpc>
                        <a:defRPr/>
                      </a:pPr>
                      <a:r>
                        <a:rPr lang="fa-IR" sz="1200" b="1">
                          <a:solidFill>
                            <a:srgbClr val="FF0000"/>
                          </a:solidFill>
                          <a:latin typeface="Calibri"/>
                          <a:ea typeface="Times New Roman"/>
                          <a:cs typeface="Titr"/>
                        </a:rPr>
                        <a:t>18</a:t>
                      </a:r>
                      <a:endParaRPr lang="en-US" sz="1200" b="1">
                        <a:solidFill>
                          <a:srgbClr val="FF0000"/>
                        </a:solidFill>
                        <a:latin typeface="Calibri"/>
                        <a:ea typeface="Times New Roman"/>
                        <a:cs typeface="Titr"/>
                      </a:endParaRPr>
                    </a:p>
                  </a:txBody>
                  <a:tcPr marL="68580" marR="68580" marT="0" marB="0" anchor="ctr"/>
                </a:tc>
                <a:tc>
                  <a:txBody>
                    <a:bodyPr/>
                    <a:lstStyle/>
                    <a:p>
                      <a:pPr marL="0" marR="0" indent="0" algn="ctr" rtl="1">
                        <a:lnSpc>
                          <a:spcPct val="114999"/>
                        </a:lnSpc>
                        <a:buClr>
                          <a:srgbClr val="003366"/>
                        </a:buClr>
                        <a:buSzPct val="75000"/>
                        <a:buNone/>
                        <a:defRPr/>
                      </a:pPr>
                      <a:r>
                        <a:rPr lang="fa-IR" sz="1200" b="1">
                          <a:solidFill>
                            <a:srgbClr val="FF0000"/>
                          </a:solidFill>
                          <a:latin typeface="Calibri"/>
                          <a:ea typeface="Times New Roman"/>
                          <a:cs typeface="Titr"/>
                        </a:rPr>
                        <a:t>12</a:t>
                      </a:r>
                      <a:endParaRPr lang="en-US" sz="1200" b="1">
                        <a:solidFill>
                          <a:srgbClr val="FF0000"/>
                        </a:solidFill>
                        <a:latin typeface="Calibri"/>
                        <a:ea typeface="Times New Roman"/>
                        <a:cs typeface="Titr"/>
                      </a:endParaRPr>
                    </a:p>
                  </a:txBody>
                  <a:tcPr marL="68580" marR="68580" marT="0" marB="0" anchor="ctr"/>
                </a:tc>
                <a:tc>
                  <a:txBody>
                    <a:bodyPr/>
                    <a:lstStyle/>
                    <a:p>
                      <a:pPr marL="0" marR="0" indent="0" algn="ctr" rtl="1">
                        <a:lnSpc>
                          <a:spcPct val="114999"/>
                        </a:lnSpc>
                        <a:buClr>
                          <a:srgbClr val="003366"/>
                        </a:buClr>
                        <a:buSzPct val="75000"/>
                        <a:buNone/>
                        <a:defRPr/>
                      </a:pPr>
                      <a:r>
                        <a:rPr lang="fa-IR" sz="1200" b="1">
                          <a:solidFill>
                            <a:srgbClr val="FF0000"/>
                          </a:solidFill>
                          <a:latin typeface="Calibri"/>
                          <a:ea typeface="Times New Roman"/>
                          <a:cs typeface="Titr"/>
                        </a:rPr>
                        <a:t>6</a:t>
                      </a:r>
                      <a:endParaRPr lang="en-US" sz="1200" b="1">
                        <a:solidFill>
                          <a:srgbClr val="FF0000"/>
                        </a:solidFill>
                        <a:latin typeface="Calibri"/>
                        <a:ea typeface="Times New Roman"/>
                        <a:cs typeface="Titr"/>
                      </a:endParaRPr>
                    </a:p>
                  </a:txBody>
                  <a:tcPr marL="68580" marR="68580" marT="0" marB="0" anchor="ctr"/>
                </a:tc>
                <a:tc>
                  <a:txBody>
                    <a:bodyPr/>
                    <a:lstStyle/>
                    <a:p>
                      <a:pPr marL="342900" indent="0">
                        <a:buClr>
                          <a:srgbClr val="003366"/>
                        </a:buClr>
                        <a:buSzPct val="75000"/>
                        <a:buNone/>
                        <a:defRPr/>
                      </a:pPr>
                      <a:r>
                        <a:rPr lang="fa-IR" sz="1200">
                          <a:solidFill>
                            <a:srgbClr val="FF0000"/>
                          </a:solidFill>
                        </a:rPr>
                        <a:t>0</a:t>
                      </a:r>
                      <a:endParaRPr sz="1200">
                        <a:solidFill>
                          <a:srgbClr val="FF0000"/>
                        </a:solidFill>
                      </a:endParaRPr>
                    </a:p>
                  </a:txBody>
                  <a:tcPr marL="68580" marR="68580" marT="0" marB="0" anchor="ctr"/>
                </a:tc>
                <a:tc>
                  <a:txBody>
                    <a:bodyPr/>
                    <a:lstStyle/>
                    <a:p>
                      <a:pPr>
                        <a:defRPr/>
                      </a:pPr>
                      <a:endParaRPr/>
                    </a:p>
                  </a:txBody>
                  <a:tcPr marL="68580" marR="68580" marT="0" marB="0" anchor="ctr"/>
                </a:tc>
                <a:tc>
                  <a:txBody>
                    <a:bodyPr/>
                    <a:lstStyle/>
                    <a:p>
                      <a:pPr marL="0" marR="0" algn="ctr" rtl="1">
                        <a:lnSpc>
                          <a:spcPct val="114999"/>
                        </a:lnSpc>
                        <a:defRPr/>
                      </a:pPr>
                      <a:r>
                        <a:rPr lang="fa-IR" sz="1800" b="0">
                          <a:solidFill>
                            <a:srgbClr val="002060"/>
                          </a:solidFill>
                          <a:latin typeface="Calibri"/>
                          <a:ea typeface="Times New Roman"/>
                          <a:cs typeface="B Nazanin" panose="00000400000000000000" pitchFamily="2" charset="-78"/>
                        </a:rPr>
                        <a:t>پايان دوره ابتدايي</a:t>
                      </a:r>
                      <a:endParaRPr lang="en-US" sz="1800" b="0">
                        <a:solidFill>
                          <a:srgbClr val="002060"/>
                        </a:solidFill>
                        <a:latin typeface="Calibri"/>
                        <a:ea typeface="Times New Roman"/>
                        <a:cs typeface="B Nazanin" panose="00000400000000000000" pitchFamily="2" charset="-78"/>
                      </a:endParaRPr>
                    </a:p>
                  </a:txBody>
                  <a:tcPr marL="68580" marR="68580" marT="0" marB="0" anchor="ctr"/>
                </a:tc>
                <a:extLst>
                  <a:ext uri="{0D108BD9-81ED-4DB2-BD59-A6C34878D82A}">
                    <a16:rowId xmlns:a16="http://schemas.microsoft.com/office/drawing/2014/main" val="10001"/>
                  </a:ext>
                </a:extLst>
              </a:tr>
              <a:tr h="517058">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28</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25</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20</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15</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10</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5</a:t>
                      </a:r>
                      <a:endParaRPr lang="en-US" sz="1200" b="1">
                        <a:solidFill>
                          <a:srgbClr val="FF0000"/>
                        </a:solidFill>
                        <a:latin typeface="Calibri"/>
                        <a:ea typeface="Times New Roman"/>
                        <a:cs typeface="Titr"/>
                      </a:endParaRPr>
                    </a:p>
                  </a:txBody>
                  <a:tcPr anchor="ctr"/>
                </a:tc>
                <a:tc>
                  <a:txBody>
                    <a:bodyPr/>
                    <a:lstStyle/>
                    <a:p>
                      <a:pPr>
                        <a:defRPr/>
                      </a:pPr>
                      <a:r>
                        <a:rPr lang="fa-IR" sz="1200">
                          <a:solidFill>
                            <a:srgbClr val="FF0000"/>
                          </a:solidFill>
                        </a:rPr>
                        <a:t>0</a:t>
                      </a:r>
                      <a:endParaRPr sz="1200">
                        <a:solidFill>
                          <a:srgbClr val="FF0000"/>
                        </a:solidFill>
                      </a:endParaRPr>
                    </a:p>
                  </a:txBody>
                  <a:tcPr anchor="ctr"/>
                </a:tc>
                <a:tc>
                  <a:txBody>
                    <a:bodyPr/>
                    <a:lstStyle/>
                    <a:p>
                      <a:pPr>
                        <a:defRPr/>
                      </a:pPr>
                      <a:endParaRPr/>
                    </a:p>
                  </a:txBody>
                  <a:tcPr anchor="ctr"/>
                </a:tc>
                <a:tc>
                  <a:txBody>
                    <a:bodyPr/>
                    <a:lstStyle/>
                    <a:p>
                      <a:pPr marL="0" marR="0" algn="ctr" rtl="1">
                        <a:lnSpc>
                          <a:spcPct val="114999"/>
                        </a:lnSpc>
                        <a:defRPr/>
                      </a:pPr>
                      <a:r>
                        <a:rPr lang="fa-IR" sz="1800" b="0">
                          <a:solidFill>
                            <a:srgbClr val="002060"/>
                          </a:solidFill>
                          <a:latin typeface="Calibri"/>
                          <a:ea typeface="Times New Roman"/>
                          <a:cs typeface="B Nazanin" panose="00000400000000000000" pitchFamily="2" charset="-78"/>
                        </a:rPr>
                        <a:t>پايان دوره راهنمايي (سيکل)</a:t>
                      </a:r>
                      <a:endParaRPr lang="en-US" sz="1800" b="0">
                        <a:solidFill>
                          <a:srgbClr val="002060"/>
                        </a:solidFill>
                        <a:latin typeface="Calibri"/>
                        <a:ea typeface="Times New Roman"/>
                        <a:cs typeface="B Nazanin" panose="00000400000000000000" pitchFamily="2" charset="-78"/>
                      </a:endParaRPr>
                    </a:p>
                  </a:txBody>
                  <a:tcPr marL="68580" marR="68580" marT="0" marB="0" anchor="ctr"/>
                </a:tc>
                <a:extLst>
                  <a:ext uri="{0D108BD9-81ED-4DB2-BD59-A6C34878D82A}">
                    <a16:rowId xmlns:a16="http://schemas.microsoft.com/office/drawing/2014/main" val="10002"/>
                  </a:ext>
                </a:extLst>
              </a:tr>
              <a:tr h="517058">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28</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25</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20</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15</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10</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5</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0</a:t>
                      </a:r>
                      <a:endParaRPr lang="en-US" sz="1200" b="1">
                        <a:solidFill>
                          <a:srgbClr val="FF0000"/>
                        </a:solidFill>
                        <a:latin typeface="Calibri"/>
                        <a:ea typeface="Times New Roman"/>
                        <a:cs typeface="Titr"/>
                      </a:endParaRPr>
                    </a:p>
                  </a:txBody>
                  <a:tcPr anchor="ctr"/>
                </a:tc>
                <a:tc>
                  <a:txBody>
                    <a:bodyPr/>
                    <a:lstStyle/>
                    <a:p>
                      <a:pPr>
                        <a:defRPr/>
                      </a:pPr>
                      <a:endParaRPr/>
                    </a:p>
                  </a:txBody>
                  <a:tcPr anchor="ctr"/>
                </a:tc>
                <a:tc>
                  <a:txBody>
                    <a:bodyPr/>
                    <a:lstStyle/>
                    <a:p>
                      <a:pPr>
                        <a:defRPr/>
                      </a:pPr>
                      <a:endParaRPr/>
                    </a:p>
                  </a:txBody>
                  <a:tcPr anchor="ctr"/>
                </a:tc>
                <a:tc>
                  <a:txBody>
                    <a:bodyPr/>
                    <a:lstStyle/>
                    <a:p>
                      <a:pPr marL="0" marR="0" algn="ctr" rtl="1">
                        <a:lnSpc>
                          <a:spcPct val="114999"/>
                        </a:lnSpc>
                        <a:defRPr/>
                      </a:pPr>
                      <a:r>
                        <a:rPr lang="fa-IR" sz="1800" b="0">
                          <a:solidFill>
                            <a:srgbClr val="002060"/>
                          </a:solidFill>
                          <a:latin typeface="Calibri"/>
                          <a:ea typeface="Times New Roman"/>
                          <a:cs typeface="B Nazanin" panose="00000400000000000000" pitchFamily="2" charset="-78"/>
                        </a:rPr>
                        <a:t>ديپلم</a:t>
                      </a:r>
                      <a:endParaRPr lang="en-US" sz="1800" b="0">
                        <a:solidFill>
                          <a:srgbClr val="002060"/>
                        </a:solidFill>
                        <a:latin typeface="Calibri"/>
                        <a:ea typeface="Times New Roman"/>
                        <a:cs typeface="B Nazanin" panose="00000400000000000000" pitchFamily="2" charset="-78"/>
                      </a:endParaRPr>
                    </a:p>
                  </a:txBody>
                  <a:tcPr marL="68580" marR="68580" marT="0" marB="0" anchor="ctr"/>
                </a:tc>
                <a:extLst>
                  <a:ext uri="{0D108BD9-81ED-4DB2-BD59-A6C34878D82A}">
                    <a16:rowId xmlns:a16="http://schemas.microsoft.com/office/drawing/2014/main" val="10003"/>
                  </a:ext>
                </a:extLst>
              </a:tr>
              <a:tr h="517058">
                <a:tc>
                  <a:txBody>
                    <a:bodyPr/>
                    <a:lstStyle/>
                    <a:p>
                      <a:pPr algn="ctr">
                        <a:defRPr/>
                      </a:pPr>
                      <a:endParaRPr lang="en-US" sz="1200" b="1">
                        <a:solidFill>
                          <a:srgbClr val="FF0000"/>
                        </a:solidFill>
                        <a:latin typeface="Calibri"/>
                        <a:ea typeface="Times New Roman"/>
                        <a:cs typeface="Titr"/>
                      </a:endParaRPr>
                    </a:p>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28</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25</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20</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15</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10</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5</a:t>
                      </a:r>
                      <a:endParaRPr lang="en-US" sz="1200" b="1">
                        <a:solidFill>
                          <a:srgbClr val="FF0000"/>
                        </a:solidFill>
                        <a:latin typeface="Calibri"/>
                        <a:ea typeface="Times New Roman"/>
                        <a:cs typeface="Titr"/>
                      </a:endParaRPr>
                    </a:p>
                  </a:txBody>
                  <a:tcPr anchor="ctr"/>
                </a:tc>
                <a:tc>
                  <a:txBody>
                    <a:bodyPr/>
                    <a:lstStyle/>
                    <a:p>
                      <a:pPr>
                        <a:defRPr/>
                      </a:pPr>
                      <a:r>
                        <a:rPr lang="fa-IR" sz="1200">
                          <a:solidFill>
                            <a:srgbClr val="FF0000"/>
                          </a:solidFill>
                        </a:rPr>
                        <a:t>0</a:t>
                      </a:r>
                      <a:endParaRPr sz="1200">
                        <a:solidFill>
                          <a:srgbClr val="FF0000"/>
                        </a:solidFill>
                      </a:endParaRPr>
                    </a:p>
                  </a:txBody>
                  <a:tcPr anchor="ctr"/>
                </a:tc>
                <a:tc>
                  <a:txBody>
                    <a:bodyPr/>
                    <a:lstStyle/>
                    <a:p>
                      <a:pPr>
                        <a:defRPr/>
                      </a:pP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marL="0" marR="0" algn="ctr" rtl="1">
                        <a:lnSpc>
                          <a:spcPct val="114999"/>
                        </a:lnSpc>
                        <a:defRPr/>
                      </a:pPr>
                      <a:r>
                        <a:rPr lang="fa-IR" sz="1800" b="0">
                          <a:solidFill>
                            <a:srgbClr val="002060"/>
                          </a:solidFill>
                          <a:latin typeface="Calibri"/>
                          <a:ea typeface="Times New Roman"/>
                          <a:cs typeface="B Nazanin" panose="00000400000000000000" pitchFamily="2" charset="-78"/>
                        </a:rPr>
                        <a:t>كارداني</a:t>
                      </a:r>
                      <a:endParaRPr lang="en-US" sz="1800" b="0">
                        <a:solidFill>
                          <a:srgbClr val="002060"/>
                        </a:solidFill>
                        <a:latin typeface="Calibri"/>
                        <a:ea typeface="Times New Roman"/>
                        <a:cs typeface="B Nazanin" panose="00000400000000000000" pitchFamily="2" charset="-78"/>
                      </a:endParaRPr>
                    </a:p>
                  </a:txBody>
                  <a:tcPr marL="68580" marR="68580" marT="0" marB="0" anchor="ctr"/>
                </a:tc>
                <a:extLst>
                  <a:ext uri="{0D108BD9-81ED-4DB2-BD59-A6C34878D82A}">
                    <a16:rowId xmlns:a16="http://schemas.microsoft.com/office/drawing/2014/main" val="10004"/>
                  </a:ext>
                </a:extLst>
              </a:tr>
              <a:tr h="517058">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28</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24</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20</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16</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12</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8</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4</a:t>
                      </a:r>
                      <a:endParaRPr lang="en-US" sz="1200" b="1">
                        <a:solidFill>
                          <a:srgbClr val="FF0000"/>
                        </a:solidFill>
                        <a:latin typeface="Calibri"/>
                        <a:ea typeface="Times New Roman"/>
                        <a:cs typeface="Titr"/>
                      </a:endParaRPr>
                    </a:p>
                  </a:txBody>
                  <a:tcPr anchor="ctr"/>
                </a:tc>
                <a:tc>
                  <a:txBody>
                    <a:bodyPr/>
                    <a:lstStyle/>
                    <a:p>
                      <a:pPr>
                        <a:defRPr/>
                      </a:pPr>
                      <a:r>
                        <a:rPr lang="fa-IR" sz="1200">
                          <a:solidFill>
                            <a:srgbClr val="FF0000"/>
                          </a:solidFill>
                        </a:rPr>
                        <a:t>0</a:t>
                      </a:r>
                      <a:endParaRPr/>
                    </a:p>
                  </a:txBody>
                  <a:tcPr anchor="ctr"/>
                </a:tc>
                <a:tc>
                  <a:txBody>
                    <a:bodyPr/>
                    <a:lstStyle/>
                    <a:p>
                      <a:pPr>
                        <a:defRPr/>
                      </a:pP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marL="0" marR="0" algn="ctr" rtl="1">
                        <a:lnSpc>
                          <a:spcPct val="114999"/>
                        </a:lnSpc>
                        <a:defRPr/>
                      </a:pPr>
                      <a:r>
                        <a:rPr lang="fa-IR" sz="1800" b="0">
                          <a:solidFill>
                            <a:srgbClr val="002060"/>
                          </a:solidFill>
                          <a:latin typeface="Calibri"/>
                          <a:ea typeface="Times New Roman"/>
                          <a:cs typeface="B Nazanin" panose="00000400000000000000" pitchFamily="2" charset="-78"/>
                        </a:rPr>
                        <a:t>كارشناسي</a:t>
                      </a:r>
                      <a:endParaRPr lang="en-US" sz="1800" b="0">
                        <a:solidFill>
                          <a:srgbClr val="002060"/>
                        </a:solidFill>
                        <a:latin typeface="Calibri"/>
                        <a:ea typeface="Times New Roman"/>
                        <a:cs typeface="B Nazanin" panose="00000400000000000000" pitchFamily="2" charset="-78"/>
                      </a:endParaRPr>
                    </a:p>
                  </a:txBody>
                  <a:tcPr marL="68580" marR="68580" marT="0" marB="0" anchor="ctr"/>
                </a:tc>
                <a:extLst>
                  <a:ext uri="{0D108BD9-81ED-4DB2-BD59-A6C34878D82A}">
                    <a16:rowId xmlns:a16="http://schemas.microsoft.com/office/drawing/2014/main" val="10005"/>
                  </a:ext>
                </a:extLst>
              </a:tr>
              <a:tr h="517058">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29</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26</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23</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20</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16</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12</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8</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4</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0</a:t>
                      </a:r>
                      <a:endParaRPr lang="en-US" sz="1200" b="1">
                        <a:solidFill>
                          <a:srgbClr val="FF0000"/>
                        </a:solidFill>
                        <a:latin typeface="Calibri"/>
                        <a:ea typeface="Times New Roman"/>
                        <a:cs typeface="Titr"/>
                      </a:endParaRPr>
                    </a:p>
                  </a:txBody>
                  <a:tcPr anchor="ctr"/>
                </a:tc>
                <a:tc>
                  <a:txBody>
                    <a:bodyPr/>
                    <a:lstStyle/>
                    <a:p>
                      <a:pPr>
                        <a:defRPr/>
                      </a:pP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marL="0" marR="0" algn="ctr" rtl="1">
                        <a:lnSpc>
                          <a:spcPct val="114999"/>
                        </a:lnSpc>
                        <a:defRPr/>
                      </a:pPr>
                      <a:r>
                        <a:rPr lang="fa-IR" sz="1800" b="0">
                          <a:solidFill>
                            <a:srgbClr val="002060"/>
                          </a:solidFill>
                          <a:latin typeface="Calibri"/>
                          <a:ea typeface="Times New Roman"/>
                          <a:cs typeface="B Nazanin" panose="00000400000000000000" pitchFamily="2" charset="-78"/>
                        </a:rPr>
                        <a:t>كارشناسي ارشد</a:t>
                      </a:r>
                      <a:endParaRPr lang="en-US" sz="1800" b="0">
                        <a:solidFill>
                          <a:srgbClr val="002060"/>
                        </a:solidFill>
                        <a:latin typeface="Calibri"/>
                        <a:ea typeface="Times New Roman"/>
                        <a:cs typeface="B Nazanin" panose="00000400000000000000" pitchFamily="2" charset="-78"/>
                      </a:endParaRPr>
                    </a:p>
                  </a:txBody>
                  <a:tcPr marL="68580" marR="68580" marT="0" marB="0" anchor="ctr"/>
                </a:tc>
                <a:extLst>
                  <a:ext uri="{0D108BD9-81ED-4DB2-BD59-A6C34878D82A}">
                    <a16:rowId xmlns:a16="http://schemas.microsoft.com/office/drawing/2014/main" val="10006"/>
                  </a:ext>
                </a:extLst>
              </a:tr>
              <a:tr h="427246">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29</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26</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23</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20</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16</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12</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8</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4</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0</a:t>
                      </a: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marL="0" marR="0" algn="ctr" rtl="1">
                        <a:lnSpc>
                          <a:spcPct val="114999"/>
                        </a:lnSpc>
                        <a:defRPr/>
                      </a:pPr>
                      <a:r>
                        <a:rPr lang="fa-IR" sz="1800" b="0">
                          <a:solidFill>
                            <a:srgbClr val="002060"/>
                          </a:solidFill>
                          <a:latin typeface="Calibri"/>
                          <a:ea typeface="Times New Roman"/>
                          <a:cs typeface="B Nazanin" panose="00000400000000000000" pitchFamily="2" charset="-78"/>
                        </a:rPr>
                        <a:t>دكتراي حرفه‌اي</a:t>
                      </a:r>
                      <a:endParaRPr lang="en-US" sz="1800" b="0">
                        <a:solidFill>
                          <a:srgbClr val="002060"/>
                        </a:solidFill>
                        <a:latin typeface="Calibri"/>
                        <a:ea typeface="Times New Roman"/>
                        <a:cs typeface="B Nazanin" panose="00000400000000000000" pitchFamily="2" charset="-78"/>
                      </a:endParaRPr>
                    </a:p>
                  </a:txBody>
                  <a:tcPr marL="68580" marR="68580" marT="0" marB="0" anchor="ctr"/>
                </a:tc>
                <a:extLst>
                  <a:ext uri="{0D108BD9-81ED-4DB2-BD59-A6C34878D82A}">
                    <a16:rowId xmlns:a16="http://schemas.microsoft.com/office/drawing/2014/main" val="10007"/>
                  </a:ext>
                </a:extLst>
              </a:tr>
              <a:tr h="1349203">
                <a:tc>
                  <a:txBody>
                    <a:bodyPr/>
                    <a:lstStyle/>
                    <a:p>
                      <a:pPr algn="ctr">
                        <a:defRPr/>
                      </a:pPr>
                      <a:r>
                        <a:rPr lang="fa-IR" sz="1200" b="1">
                          <a:solidFill>
                            <a:srgbClr val="FF0000"/>
                          </a:solidFill>
                          <a:latin typeface="Calibri"/>
                          <a:ea typeface="Times New Roman"/>
                          <a:cs typeface="Titr"/>
                        </a:rPr>
                        <a:t>29</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26</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23</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20</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16</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12</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8</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4</a:t>
                      </a:r>
                      <a:endParaRPr lang="en-US" sz="1200" b="1">
                        <a:solidFill>
                          <a:srgbClr val="FF0000"/>
                        </a:solidFill>
                        <a:latin typeface="Calibri"/>
                        <a:ea typeface="Times New Roman"/>
                        <a:cs typeface="Titr"/>
                      </a:endParaRPr>
                    </a:p>
                  </a:txBody>
                  <a:tcPr anchor="ctr"/>
                </a:tc>
                <a:tc>
                  <a:txBody>
                    <a:bodyPr/>
                    <a:lstStyle/>
                    <a:p>
                      <a:pPr algn="ctr">
                        <a:defRPr/>
                      </a:pPr>
                      <a:r>
                        <a:rPr lang="fa-IR" sz="1200" b="1">
                          <a:solidFill>
                            <a:srgbClr val="FF0000"/>
                          </a:solidFill>
                          <a:latin typeface="Calibri"/>
                          <a:ea typeface="Times New Roman"/>
                          <a:cs typeface="Titr"/>
                        </a:rPr>
                        <a:t>0</a:t>
                      </a:r>
                      <a:endParaRPr lang="en-US" sz="1200" b="1">
                        <a:solidFill>
                          <a:srgbClr val="FF0000"/>
                        </a:solidFill>
                        <a:latin typeface="Calibri"/>
                        <a:ea typeface="Times New Roman"/>
                        <a:cs typeface="Titr"/>
                      </a:endParaRPr>
                    </a:p>
                  </a:txBody>
                  <a:tcPr anchor="ctr"/>
                </a:tc>
                <a:tc>
                  <a:txBody>
                    <a:bodyPr/>
                    <a:lstStyle/>
                    <a:p>
                      <a:pPr>
                        <a:defRPr/>
                      </a:pP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algn="ctr">
                        <a:defRPr/>
                      </a:pPr>
                      <a:endParaRPr lang="en-US" sz="1200" b="1">
                        <a:solidFill>
                          <a:srgbClr val="FF0000"/>
                        </a:solidFill>
                        <a:latin typeface="Calibri"/>
                        <a:ea typeface="Times New Roman"/>
                        <a:cs typeface="Titr"/>
                      </a:endParaRPr>
                    </a:p>
                  </a:txBody>
                  <a:tcPr anchor="ctr"/>
                </a:tc>
                <a:tc>
                  <a:txBody>
                    <a:bodyPr/>
                    <a:lstStyle/>
                    <a:p>
                      <a:pPr marL="0" marR="0" algn="ctr" rtl="1">
                        <a:lnSpc>
                          <a:spcPct val="114999"/>
                        </a:lnSpc>
                        <a:defRPr/>
                      </a:pPr>
                      <a:r>
                        <a:rPr lang="fa-IR" sz="1800" b="0" dirty="0">
                          <a:solidFill>
                            <a:srgbClr val="002060"/>
                          </a:solidFill>
                          <a:latin typeface="Calibri"/>
                          <a:ea typeface="Times New Roman"/>
                          <a:cs typeface="B Nazanin" panose="00000400000000000000" pitchFamily="2" charset="-78"/>
                        </a:rPr>
                        <a:t>دکترای تخصصی یا </a:t>
                      </a:r>
                      <a:r>
                        <a:rPr lang="en-US" sz="1800" b="0" dirty="0" err="1">
                          <a:solidFill>
                            <a:srgbClr val="002060"/>
                          </a:solidFill>
                          <a:latin typeface="Calibri"/>
                          <a:ea typeface="Times New Roman"/>
                          <a:cs typeface="B Nazanin" panose="00000400000000000000" pitchFamily="2" charset="-78"/>
                        </a:rPr>
                        <a:t>phd</a:t>
                      </a:r>
                      <a:r>
                        <a:rPr lang="fa-IR" sz="1800" b="0" dirty="0">
                          <a:solidFill>
                            <a:srgbClr val="002060"/>
                          </a:solidFill>
                          <a:latin typeface="Calibri"/>
                          <a:ea typeface="Times New Roman"/>
                          <a:cs typeface="B Nazanin" panose="00000400000000000000" pitchFamily="2" charset="-78"/>
                        </a:rPr>
                        <a:t>تخصصی و فوق تخصصی بالینی</a:t>
                      </a:r>
                      <a:endParaRPr lang="en-US" sz="1800" b="0" dirty="0">
                        <a:solidFill>
                          <a:srgbClr val="002060"/>
                        </a:solidFill>
                        <a:latin typeface="Calibri"/>
                        <a:ea typeface="Times New Roman"/>
                        <a:cs typeface="B Nazanin" panose="00000400000000000000" pitchFamily="2" charset="-78"/>
                      </a:endParaRPr>
                    </a:p>
                  </a:txBody>
                  <a:tcPr marL="68580" marR="68580" marT="0" marB="0" anchor="ctr"/>
                </a:tc>
                <a:extLst>
                  <a:ext uri="{0D108BD9-81ED-4DB2-BD59-A6C34878D82A}">
                    <a16:rowId xmlns:a16="http://schemas.microsoft.com/office/drawing/2014/main" val="10008"/>
                  </a:ext>
                </a:extLst>
              </a:tr>
            </a:tbl>
          </a:graphicData>
        </a:graphic>
      </p:graphicFrame>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60802933" name="Cube 5"/>
          <p:cNvSpPr>
            <a:spLocks noGrp="1" noChangeShapeType="1"/>
          </p:cNvSpPr>
          <p:nvPr/>
        </p:nvSpPr>
        <p:spPr bwMode="auto">
          <a:xfrm>
            <a:off x="7286625" y="4071937"/>
            <a:ext cx="1643062" cy="1447800"/>
          </a:xfrm>
          <a:prstGeom prst="cube">
            <a:avLst>
              <a:gd name="adj" fmla="val 25000"/>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dirty="0">
                <a:solidFill>
                  <a:schemeClr val="tx1"/>
                </a:solidFill>
                <a:latin typeface="Arial"/>
                <a:ea typeface="B Titr"/>
              </a:rPr>
              <a:t>ماده 40</a:t>
            </a:r>
            <a:endParaRPr dirty="0">
              <a:solidFill>
                <a:schemeClr val="tx1"/>
              </a:solidFill>
            </a:endParaRPr>
          </a:p>
        </p:txBody>
      </p:sp>
      <p:sp>
        <p:nvSpPr>
          <p:cNvPr id="585329411" name="Plaque 6"/>
          <p:cNvSpPr>
            <a:spLocks noGrp="1" noChangeShapeType="1"/>
          </p:cNvSpPr>
          <p:nvPr/>
        </p:nvSpPr>
        <p:spPr bwMode="auto">
          <a:xfrm>
            <a:off x="228599" y="3138486"/>
            <a:ext cx="6915150" cy="3505199"/>
          </a:xfrm>
          <a:prstGeom prst="plaque">
            <a:avLst>
              <a:gd name="adj" fmla="val 16667"/>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indent="457200" algn="ctr">
              <a:lnSpc>
                <a:spcPct val="200000"/>
              </a:lnSpc>
              <a:defRPr/>
            </a:pPr>
            <a:endParaRPr/>
          </a:p>
        </p:txBody>
      </p:sp>
      <p:sp>
        <p:nvSpPr>
          <p:cNvPr id="2072716662" name="Plaque 7"/>
          <p:cNvSpPr>
            <a:spLocks noGrp="1" noChangeShapeType="1"/>
          </p:cNvSpPr>
          <p:nvPr/>
        </p:nvSpPr>
        <p:spPr bwMode="auto">
          <a:xfrm>
            <a:off x="214312" y="642936"/>
            <a:ext cx="6700837" cy="2495550"/>
          </a:xfrm>
          <a:prstGeom prst="plaque">
            <a:avLst>
              <a:gd name="adj" fmla="val 16667"/>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lnSpc>
                <a:spcPct val="200000"/>
              </a:lnSpc>
              <a:defRPr/>
            </a:pPr>
            <a:r>
              <a:rPr lang="fa-IR" sz="1800">
                <a:solidFill>
                  <a:srgbClr val="003366"/>
                </a:solidFill>
                <a:latin typeface="Arial"/>
                <a:ea typeface="Arial"/>
              </a:rPr>
              <a:t>معیارهای مورد عمل برای محاسبه تجربه قابل قبول مجموع موارد زیر می باشد</a:t>
            </a:r>
            <a:endParaRPr/>
          </a:p>
        </p:txBody>
      </p:sp>
      <p:sp>
        <p:nvSpPr>
          <p:cNvPr id="1370631487" name="Cube 8"/>
          <p:cNvSpPr>
            <a:spLocks noGrp="1" noChangeShapeType="1"/>
          </p:cNvSpPr>
          <p:nvPr/>
        </p:nvSpPr>
        <p:spPr bwMode="auto">
          <a:xfrm>
            <a:off x="7143750" y="1233486"/>
            <a:ext cx="1785937" cy="1447800"/>
          </a:xfrm>
          <a:prstGeom prst="cube">
            <a:avLst>
              <a:gd name="adj" fmla="val 25000"/>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a:latin typeface="Arial"/>
                <a:ea typeface="B Titr"/>
              </a:rPr>
              <a:t>ماده 40</a:t>
            </a:r>
            <a:endParaRPr/>
          </a:p>
        </p:txBody>
      </p:sp>
      <p:sp>
        <p:nvSpPr>
          <p:cNvPr id="1989966233" name="TextBox 1989966232"/>
          <p:cNvSpPr txBox="1"/>
          <p:nvPr/>
        </p:nvSpPr>
        <p:spPr bwMode="auto">
          <a:xfrm>
            <a:off x="649583" y="3849687"/>
            <a:ext cx="6143283" cy="1737720"/>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lvl="0" algn="l">
              <a:lnSpc>
                <a:spcPct val="200000"/>
              </a:lnSpc>
              <a:defRPr/>
            </a:pPr>
            <a:r>
              <a:rPr lang="fa-IR" sz="1800">
                <a:solidFill>
                  <a:srgbClr val="003366"/>
                </a:solidFill>
                <a:latin typeface="Arial"/>
                <a:ea typeface="Arial"/>
              </a:rPr>
              <a:t>1- کلیه خدمات انجام شده در شغل مربوط ومشابه با پست مورد تصدی2- کلیه سوابق خصوصی تایید شده کمیته مهندسی مشاغل3- مدت سوابق خدمت وظیفه عمومی و طرح پزشکان و پیراپزشکان</a:t>
            </a:r>
            <a:endParaRPr/>
          </a:p>
        </p:txBody>
      </p:sp>
    </p:spTree>
  </p:cSld>
  <p:clrMapOvr>
    <a:masterClrMapping/>
  </p:clrMapOvr>
  <mc:AlternateContent xmlns:mc="http://schemas.openxmlformats.org/markup-compatibility/2006" xmlns:p159="http://schemas.microsoft.com/office/powerpoint/2015/09/main">
    <mc:Choice Requires="p159">
      <p:transition spd="slow">
        <p:fade/>
      </p:transition>
    </mc:Choice>
    <mc:Fallback xmlns:w="http://schemas.openxmlformats.org/wordprocessingml/2006/main" xmlns:m="http://schemas.openxmlformats.org/officeDocument/2006/math" xmlns="">
      <p:transition spd="slow"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860802933"/>
                                        </p:tgtEl>
                                        <p:attrNameLst>
                                          <p:attrName>style.visibility</p:attrName>
                                        </p:attrNameLst>
                                      </p:cBhvr>
                                      <p:to>
                                        <p:strVal val="visible"/>
                                      </p:to>
                                    </p:set>
                                    <p:anim calcmode="lin" valueType="num">
                                      <p:cBhvr>
                                        <p:cTn id="7" dur="1000" fill="hold"/>
                                        <p:tgtEl>
                                          <p:spTgt spid="1860802933"/>
                                        </p:tgtEl>
                                        <p:attrNameLst>
                                          <p:attrName>ppt_w</p:attrName>
                                        </p:attrNameLst>
                                      </p:cBhvr>
                                      <p:tavLst>
                                        <p:tav tm="0">
                                          <p:val>
                                            <p:fltVal val="0"/>
                                          </p:val>
                                        </p:tav>
                                        <p:tav tm="100000">
                                          <p:val>
                                            <p:strVal val="#ppt_w"/>
                                          </p:val>
                                        </p:tav>
                                      </p:tavLst>
                                    </p:anim>
                                    <p:anim calcmode="lin" valueType="num">
                                      <p:cBhvr>
                                        <p:cTn id="8" dur="1000" fill="hold"/>
                                        <p:tgtEl>
                                          <p:spTgt spid="1860802933"/>
                                        </p:tgtEl>
                                        <p:attrNameLst>
                                          <p:attrName>ppt_h</p:attrName>
                                        </p:attrNameLst>
                                      </p:cBhvr>
                                      <p:tavLst>
                                        <p:tav tm="0">
                                          <p:val>
                                            <p:fltVal val="0"/>
                                          </p:val>
                                        </p:tav>
                                        <p:tav tm="100000">
                                          <p:val>
                                            <p:strVal val="#ppt_h"/>
                                          </p:val>
                                        </p:tav>
                                      </p:tavLst>
                                    </p:anim>
                                    <p:anim calcmode="lin" valueType="num">
                                      <p:cBhvr>
                                        <p:cTn id="9" dur="1000" fill="hold"/>
                                        <p:tgtEl>
                                          <p:spTgt spid="1860802933"/>
                                        </p:tgtEl>
                                        <p:attrNameLst>
                                          <p:attrName>style.rotation</p:attrName>
                                        </p:attrNameLst>
                                      </p:cBhvr>
                                      <p:tavLst>
                                        <p:tav tm="0">
                                          <p:val>
                                            <p:fltVal val="90"/>
                                          </p:val>
                                        </p:tav>
                                        <p:tav tm="100000">
                                          <p:val>
                                            <p:fltVal val="0"/>
                                          </p:val>
                                        </p:tav>
                                      </p:tavLst>
                                    </p:anim>
                                    <p:animEffect transition="in" filter="fade">
                                      <p:cBhvr>
                                        <p:cTn id="10" dur="1000"/>
                                        <p:tgtEl>
                                          <p:spTgt spid="186080293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85329411"/>
                                        </p:tgtEl>
                                        <p:attrNameLst>
                                          <p:attrName>style.visibility</p:attrName>
                                        </p:attrNameLst>
                                      </p:cBhvr>
                                      <p:to>
                                        <p:strVal val="visible"/>
                                      </p:to>
                                    </p:set>
                                    <p:animEffect transition="in" filter="fade">
                                      <p:cBhvr>
                                        <p:cTn id="15" dur="1000"/>
                                        <p:tgtEl>
                                          <p:spTgt spid="585329411"/>
                                        </p:tgtEl>
                                      </p:cBhvr>
                                    </p:animEffect>
                                    <p:anim calcmode="lin" valueType="num">
                                      <p:cBhvr>
                                        <p:cTn id="16" dur="1000" fill="hold"/>
                                        <p:tgtEl>
                                          <p:spTgt spid="585329411"/>
                                        </p:tgtEl>
                                        <p:attrNameLst>
                                          <p:attrName>ppt_x</p:attrName>
                                        </p:attrNameLst>
                                      </p:cBhvr>
                                      <p:tavLst>
                                        <p:tav tm="0">
                                          <p:val>
                                            <p:strVal val="#ppt_x"/>
                                          </p:val>
                                        </p:tav>
                                        <p:tav tm="100000">
                                          <p:val>
                                            <p:strVal val="#ppt_x"/>
                                          </p:val>
                                        </p:tav>
                                      </p:tavLst>
                                    </p:anim>
                                    <p:anim calcmode="lin" valueType="num">
                                      <p:cBhvr>
                                        <p:cTn id="17" dur="1000" fill="hold"/>
                                        <p:tgtEl>
                                          <p:spTgt spid="585329411"/>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072716662"/>
                                        </p:tgtEl>
                                        <p:attrNameLst>
                                          <p:attrName>style.visibility</p:attrName>
                                        </p:attrNameLst>
                                      </p:cBhvr>
                                      <p:to>
                                        <p:strVal val="visible"/>
                                      </p:to>
                                    </p:set>
                                    <p:animEffect transition="in" filter="fade">
                                      <p:cBhvr>
                                        <p:cTn id="22" dur="1000"/>
                                        <p:tgtEl>
                                          <p:spTgt spid="2072716662"/>
                                        </p:tgtEl>
                                      </p:cBhvr>
                                    </p:animEffect>
                                    <p:anim calcmode="lin" valueType="num">
                                      <p:cBhvr>
                                        <p:cTn id="23" dur="1000" fill="hold"/>
                                        <p:tgtEl>
                                          <p:spTgt spid="2072716662"/>
                                        </p:tgtEl>
                                        <p:attrNameLst>
                                          <p:attrName>ppt_x</p:attrName>
                                        </p:attrNameLst>
                                      </p:cBhvr>
                                      <p:tavLst>
                                        <p:tav tm="0">
                                          <p:val>
                                            <p:strVal val="#ppt_x"/>
                                          </p:val>
                                        </p:tav>
                                        <p:tav tm="100000">
                                          <p:val>
                                            <p:strVal val="#ppt_x"/>
                                          </p:val>
                                        </p:tav>
                                      </p:tavLst>
                                    </p:anim>
                                    <p:anim calcmode="lin" valueType="num">
                                      <p:cBhvr>
                                        <p:cTn id="24" dur="1000" fill="hold"/>
                                        <p:tgtEl>
                                          <p:spTgt spid="207271666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1370631487"/>
                                        </p:tgtEl>
                                        <p:attrNameLst>
                                          <p:attrName>style.visibility</p:attrName>
                                        </p:attrNameLst>
                                      </p:cBhvr>
                                      <p:to>
                                        <p:strVal val="visible"/>
                                      </p:to>
                                    </p:set>
                                    <p:anim calcmode="lin" valueType="num">
                                      <p:cBhvr>
                                        <p:cTn id="29" dur="1000" fill="hold"/>
                                        <p:tgtEl>
                                          <p:spTgt spid="1370631487"/>
                                        </p:tgtEl>
                                        <p:attrNameLst>
                                          <p:attrName>ppt_w</p:attrName>
                                        </p:attrNameLst>
                                      </p:cBhvr>
                                      <p:tavLst>
                                        <p:tav tm="0">
                                          <p:val>
                                            <p:fltVal val="0"/>
                                          </p:val>
                                        </p:tav>
                                        <p:tav tm="100000">
                                          <p:val>
                                            <p:strVal val="#ppt_w"/>
                                          </p:val>
                                        </p:tav>
                                      </p:tavLst>
                                    </p:anim>
                                    <p:anim calcmode="lin" valueType="num">
                                      <p:cBhvr>
                                        <p:cTn id="30" dur="1000" fill="hold"/>
                                        <p:tgtEl>
                                          <p:spTgt spid="1370631487"/>
                                        </p:tgtEl>
                                        <p:attrNameLst>
                                          <p:attrName>ppt_h</p:attrName>
                                        </p:attrNameLst>
                                      </p:cBhvr>
                                      <p:tavLst>
                                        <p:tav tm="0">
                                          <p:val>
                                            <p:fltVal val="0"/>
                                          </p:val>
                                        </p:tav>
                                        <p:tav tm="100000">
                                          <p:val>
                                            <p:strVal val="#ppt_h"/>
                                          </p:val>
                                        </p:tav>
                                      </p:tavLst>
                                    </p:anim>
                                    <p:anim calcmode="lin" valueType="num">
                                      <p:cBhvr>
                                        <p:cTn id="31" dur="1000" fill="hold"/>
                                        <p:tgtEl>
                                          <p:spTgt spid="1370631487"/>
                                        </p:tgtEl>
                                        <p:attrNameLst>
                                          <p:attrName>style.rotation</p:attrName>
                                        </p:attrNameLst>
                                      </p:cBhvr>
                                      <p:tavLst>
                                        <p:tav tm="0">
                                          <p:val>
                                            <p:fltVal val="90"/>
                                          </p:val>
                                        </p:tav>
                                        <p:tav tm="100000">
                                          <p:val>
                                            <p:fltVal val="0"/>
                                          </p:val>
                                        </p:tav>
                                      </p:tavLst>
                                    </p:anim>
                                    <p:animEffect transition="in" filter="fade">
                                      <p:cBhvr>
                                        <p:cTn id="32" dur="1000"/>
                                        <p:tgtEl>
                                          <p:spTgt spid="1370631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0802933" grpId="0" uiExpand="1" animBg="1" autoUpdateAnimBg="0" advAuto="0"/>
      <p:bldP spid="585329411" grpId="0" uiExpand="1" animBg="1" autoUpdateAnimBg="0" advAuto="0"/>
      <p:bldP spid="2072716662" grpId="0" uiExpand="1" animBg="1" autoUpdateAnimBg="0" advAuto="0"/>
      <p:bldP spid="1370631487" grpId="0" uiExpand="1" animBg="1" autoUpdateAnimBg="0" advAuto="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482460669" name="Hexagon 3"/>
          <p:cNvSpPr>
            <a:spLocks noGrp="1" noChangeShapeType="1"/>
          </p:cNvSpPr>
          <p:nvPr/>
        </p:nvSpPr>
        <p:spPr bwMode="auto">
          <a:xfrm>
            <a:off x="5929312" y="457200"/>
            <a:ext cx="2857500" cy="1295400"/>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ماده 41</a:t>
            </a:r>
          </a:p>
          <a:p>
            <a:pPr lvl="0" algn="ctr">
              <a:defRPr/>
            </a:pPr>
            <a:r>
              <a:rPr lang="fa-IR" sz="2400">
                <a:latin typeface="Arial"/>
                <a:ea typeface="B Titr"/>
              </a:rPr>
              <a:t>تعیین تجربه مربوط ومشابه /غیر مربوط</a:t>
            </a:r>
            <a:endParaRPr/>
          </a:p>
        </p:txBody>
      </p:sp>
      <p:sp>
        <p:nvSpPr>
          <p:cNvPr id="668674260" name="Horizontal Scroll 4"/>
          <p:cNvSpPr>
            <a:spLocks noGrp="1" noChangeShapeType="1"/>
          </p:cNvSpPr>
          <p:nvPr/>
        </p:nvSpPr>
        <p:spPr bwMode="auto">
          <a:xfrm>
            <a:off x="228600" y="1808162"/>
            <a:ext cx="8686800" cy="5049837"/>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1800" dirty="0">
                <a:solidFill>
                  <a:schemeClr val="tx1"/>
                </a:solidFill>
                <a:latin typeface="Arial"/>
                <a:ea typeface="Arial"/>
              </a:rPr>
              <a:t>الف- تجربه در هریک از مشاغل بهداشتی درمانی بجز مشاغل کارشناس تجهیزات پزشکی ،کارآزمای کارافرینی سلامت ،دامپزشکی ،کاردان دامپزشکی ف کارشناس پیشگیری و مبارزه با بیماریهای دامی مربوط ومشابه می باشد</a:t>
            </a:r>
            <a:endParaRPr sz="1800" dirty="0">
              <a:solidFill>
                <a:schemeClr val="tx1"/>
              </a:solidFill>
              <a:latin typeface="Arial"/>
              <a:ea typeface="Arial"/>
            </a:endParaRPr>
          </a:p>
          <a:p>
            <a:pPr lvl="0" algn="just">
              <a:lnSpc>
                <a:spcPct val="200000"/>
              </a:lnSpc>
              <a:defRPr/>
            </a:pPr>
            <a:r>
              <a:rPr lang="fa-IR" sz="1800" dirty="0">
                <a:solidFill>
                  <a:schemeClr val="tx1"/>
                </a:solidFill>
                <a:latin typeface="Arial"/>
                <a:ea typeface="Arial"/>
              </a:rPr>
              <a:t>ب- تجربه در هریک از مشاغل بهداشتی درمانی برای سایر رسته ها غیر مربوط بجز بازرس ،مشاور وکارشناس امور پژوهشی</a:t>
            </a:r>
            <a:endParaRPr sz="1800" dirty="0">
              <a:solidFill>
                <a:schemeClr val="tx1"/>
              </a:solidFill>
              <a:latin typeface="Arial"/>
              <a:ea typeface="Arial"/>
            </a:endParaRPr>
          </a:p>
          <a:p>
            <a:pPr lvl="0" algn="just">
              <a:lnSpc>
                <a:spcPct val="200000"/>
              </a:lnSpc>
              <a:defRPr/>
            </a:pPr>
            <a:r>
              <a:rPr lang="fa-IR" sz="1800" dirty="0">
                <a:solidFill>
                  <a:schemeClr val="tx1"/>
                </a:solidFill>
                <a:latin typeface="Arial"/>
                <a:ea typeface="Arial"/>
              </a:rPr>
              <a:t>ج- تجربه کارشناس تجهیزات پزشکی برای رسته </a:t>
            </a:r>
            <a:r>
              <a:rPr lang="fa-IR" sz="1800" b="0" i="0" u="none" strike="noStrike" cap="none" spc="0" dirty="0">
                <a:solidFill>
                  <a:schemeClr val="tx1"/>
                </a:solidFill>
                <a:cs typeface="Tahoma"/>
              </a:rPr>
              <a:t>فنی مهندسی مربوط ومشابه تلقی می شود</a:t>
            </a:r>
            <a:endParaRPr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101964601" name="Hexagon 3"/>
          <p:cNvSpPr>
            <a:spLocks noGrp="1" noChangeShapeType="1"/>
          </p:cNvSpPr>
          <p:nvPr/>
        </p:nvSpPr>
        <p:spPr bwMode="auto">
          <a:xfrm>
            <a:off x="5929311" y="457200"/>
            <a:ext cx="2857500" cy="1295399"/>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ماده 41</a:t>
            </a:r>
          </a:p>
          <a:p>
            <a:pPr lvl="0" algn="ctr">
              <a:defRPr/>
            </a:pPr>
            <a:r>
              <a:rPr lang="fa-IR" sz="2400">
                <a:latin typeface="Arial"/>
                <a:ea typeface="B Titr"/>
              </a:rPr>
              <a:t>تعیین تجربه مربوط ومشابه /غیر مربوط</a:t>
            </a:r>
            <a:endParaRPr/>
          </a:p>
        </p:txBody>
      </p:sp>
      <p:sp>
        <p:nvSpPr>
          <p:cNvPr id="1570902397" name="Horizontal Scroll 4"/>
          <p:cNvSpPr>
            <a:spLocks noGrp="1" noChangeShapeType="1"/>
          </p:cNvSpPr>
          <p:nvPr/>
        </p:nvSpPr>
        <p:spPr bwMode="auto">
          <a:xfrm>
            <a:off x="149224" y="1702328"/>
            <a:ext cx="8686800" cy="5049836"/>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1400" dirty="0">
                <a:solidFill>
                  <a:schemeClr val="tx1"/>
                </a:solidFill>
                <a:latin typeface="Arial"/>
                <a:ea typeface="Arial"/>
              </a:rPr>
              <a:t>د- تجربه در هریک از مشاغل رسته آموزشی فرهنگی ،اداری مالی و امور اجتماعی با رعایت شرایط احراز بعنوان تجربه مشابه محسوب می گردد.</a:t>
            </a:r>
            <a:endParaRPr sz="1400" dirty="0">
              <a:solidFill>
                <a:schemeClr val="tx1"/>
              </a:solidFill>
              <a:latin typeface="Arial"/>
              <a:ea typeface="Arial"/>
            </a:endParaRPr>
          </a:p>
          <a:p>
            <a:pPr lvl="0" algn="just">
              <a:lnSpc>
                <a:spcPct val="200000"/>
              </a:lnSpc>
              <a:defRPr/>
            </a:pPr>
            <a:r>
              <a:rPr lang="fa-IR" sz="1400" dirty="0">
                <a:solidFill>
                  <a:schemeClr val="tx1"/>
                </a:solidFill>
                <a:latin typeface="Arial"/>
                <a:ea typeface="Arial"/>
              </a:rPr>
              <a:t>ه- تجربه در هریک از مشاغل رسته فنی مهندسی با رعایت شرایط احراز برای کلیه مشاغل فنی مهندسی مربوط ومشابه وبرای سایر رسته ها غیر مربوط محاسبه می گردد</a:t>
            </a:r>
            <a:endParaRPr sz="1400" dirty="0">
              <a:solidFill>
                <a:schemeClr val="tx1"/>
              </a:solidFill>
              <a:latin typeface="Arial"/>
              <a:ea typeface="Arial"/>
            </a:endParaRPr>
          </a:p>
          <a:p>
            <a:pPr lvl="0" algn="just">
              <a:lnSpc>
                <a:spcPct val="200000"/>
              </a:lnSpc>
              <a:defRPr/>
            </a:pPr>
            <a:r>
              <a:rPr lang="fa-IR" sz="1400" dirty="0">
                <a:solidFill>
                  <a:schemeClr val="tx1"/>
                </a:solidFill>
                <a:latin typeface="Arial"/>
                <a:ea typeface="Arial"/>
              </a:rPr>
              <a:t>و- تجربه در هر یک از رسته فناوری اطلاعات با رعایت شرایط احراز برای کلیه مشاغل همان رسته مربوط وبرای سایر رسته ها غیر مربوط می باشد</a:t>
            </a:r>
            <a:endParaRPr sz="1400" dirty="0">
              <a:solidFill>
                <a:schemeClr val="tx1"/>
              </a:solidFill>
              <a:latin typeface="Arial"/>
              <a:ea typeface="Arial"/>
            </a:endParaRPr>
          </a:p>
          <a:p>
            <a:pPr lvl="0" algn="just">
              <a:lnSpc>
                <a:spcPct val="200000"/>
              </a:lnSpc>
              <a:defRPr/>
            </a:pPr>
            <a:r>
              <a:rPr lang="fa-IR" sz="1400" dirty="0">
                <a:solidFill>
                  <a:schemeClr val="tx1"/>
                </a:solidFill>
                <a:latin typeface="Arial"/>
                <a:ea typeface="Arial"/>
              </a:rPr>
              <a:t>ض- تجربه در هریک از مشاغل خدمات برای کلیه مشاغل مذکور مشابه ومربوط وبرای سایر رسته ها غیر مربوط بجز تجربه شغل نگهبان برای مشاغل حراست</a:t>
            </a:r>
            <a:endParaRPr sz="1400" dirty="0">
              <a:solidFill>
                <a:schemeClr val="tx1"/>
              </a:solidFill>
              <a:latin typeface="Arial"/>
              <a:ea typeface="Arial"/>
            </a:endParaRPr>
          </a:p>
          <a:p>
            <a:pPr lvl="0" algn="just">
              <a:lnSpc>
                <a:spcPct val="200000"/>
              </a:lnSpc>
              <a:defRPr/>
            </a:pPr>
            <a:r>
              <a:rPr lang="fa-IR" sz="1400" dirty="0">
                <a:solidFill>
                  <a:schemeClr val="tx1"/>
                </a:solidFill>
                <a:latin typeface="Arial"/>
                <a:ea typeface="Arial"/>
              </a:rPr>
              <a:t>تجربه ماموریت اموزشی غیر مربوط بوده مگر ایثارگران</a:t>
            </a:r>
            <a:endParaRPr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64210120" name="Hexagon 3"/>
          <p:cNvSpPr>
            <a:spLocks noGrp="1" noChangeShapeType="1"/>
          </p:cNvSpPr>
          <p:nvPr/>
        </p:nvSpPr>
        <p:spPr bwMode="auto">
          <a:xfrm>
            <a:off x="5929311" y="457200"/>
            <a:ext cx="2857500" cy="1295399"/>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ماده 42و43</a:t>
            </a:r>
          </a:p>
          <a:p>
            <a:pPr lvl="0" algn="ctr">
              <a:defRPr/>
            </a:pPr>
            <a:endParaRPr/>
          </a:p>
        </p:txBody>
      </p:sp>
      <p:sp>
        <p:nvSpPr>
          <p:cNvPr id="165859840" name="Horizontal Scroll 4"/>
          <p:cNvSpPr>
            <a:spLocks noGrp="1" noChangeShapeType="1"/>
          </p:cNvSpPr>
          <p:nvPr/>
        </p:nvSpPr>
        <p:spPr bwMode="auto">
          <a:xfrm>
            <a:off x="149224" y="1702328"/>
            <a:ext cx="8686800" cy="5049836"/>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1800" dirty="0">
                <a:solidFill>
                  <a:schemeClr val="tx1"/>
                </a:solidFill>
                <a:latin typeface="Arial"/>
                <a:ea typeface="Arial"/>
              </a:rPr>
              <a:t>42-چنانچه کارمند درخواست تغییر عنوان به مشاغل غیر مربوط مطابق قوانین داشته باشد پس از تغییر عنوان شغلی در همان طبقه ورتبه استحقاقی مندرج در حکم کارگزینی باقی مانده و ارتقا طبقه ورتبه بعدی معادل اشتغال در شغل جدید از سنوات غیر مرتبط قابل احتساب است </a:t>
            </a:r>
          </a:p>
          <a:p>
            <a:pPr lvl="0" algn="just">
              <a:lnSpc>
                <a:spcPct val="200000"/>
              </a:lnSpc>
              <a:defRPr/>
            </a:pPr>
            <a:r>
              <a:rPr lang="fa-IR" sz="1800" dirty="0">
                <a:solidFill>
                  <a:schemeClr val="tx1"/>
                </a:solidFill>
                <a:latin typeface="Arial"/>
                <a:ea typeface="Arial"/>
              </a:rPr>
              <a:t>43- ایام آمادگی به خدمت ، تعلیق ، بازنشستگی ، انفصال موقت ،مرخصی بدون حقوق وغیبت جز تجربه محسوب نمی گردد</a:t>
            </a:r>
            <a:endParaRPr dirty="0">
              <a:solidFill>
                <a:schemeClr val="tx1"/>
              </a:solidFill>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136449778" name="Cube 5"/>
          <p:cNvSpPr>
            <a:spLocks noGrp="1" noChangeShapeType="1"/>
          </p:cNvSpPr>
          <p:nvPr/>
        </p:nvSpPr>
        <p:spPr bwMode="auto">
          <a:xfrm>
            <a:off x="7302322" y="4149080"/>
            <a:ext cx="1643062" cy="1447800"/>
          </a:xfrm>
          <a:prstGeom prst="cube">
            <a:avLst>
              <a:gd name="adj" fmla="val 25000"/>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dirty="0">
                <a:solidFill>
                  <a:srgbClr val="002060"/>
                </a:solidFill>
                <a:latin typeface="Arial"/>
                <a:ea typeface="B Titr"/>
              </a:rPr>
              <a:t>ماده45</a:t>
            </a:r>
            <a:endParaRPr dirty="0">
              <a:solidFill>
                <a:srgbClr val="002060"/>
              </a:solidFill>
            </a:endParaRPr>
          </a:p>
        </p:txBody>
      </p:sp>
      <p:sp>
        <p:nvSpPr>
          <p:cNvPr id="360806843" name="Plaque 6"/>
          <p:cNvSpPr>
            <a:spLocks noGrp="1" noChangeShapeType="1"/>
          </p:cNvSpPr>
          <p:nvPr/>
        </p:nvSpPr>
        <p:spPr bwMode="auto">
          <a:xfrm>
            <a:off x="228600" y="3500436"/>
            <a:ext cx="7002284" cy="3240931"/>
          </a:xfrm>
          <a:prstGeom prst="plaque">
            <a:avLst>
              <a:gd name="adj" fmla="val 16667"/>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indent="457200" algn="ctr">
              <a:lnSpc>
                <a:spcPct val="200000"/>
              </a:lnSpc>
              <a:defRPr/>
            </a:pPr>
            <a:r>
              <a:rPr lang="fa-IR" sz="1600" dirty="0">
                <a:solidFill>
                  <a:srgbClr val="003366"/>
                </a:solidFill>
                <a:latin typeface="Arial"/>
                <a:ea typeface="Arial"/>
              </a:rPr>
              <a:t>برای احتساب تجربه بخش غیر دولتی ارائه مدارک زیر الزامی است :</a:t>
            </a:r>
            <a:endParaRPr sz="1600" dirty="0">
              <a:solidFill>
                <a:srgbClr val="003366"/>
              </a:solidFill>
              <a:latin typeface="Arial"/>
              <a:ea typeface="Arial"/>
            </a:endParaRPr>
          </a:p>
          <a:p>
            <a:pPr lvl="0" indent="457200" algn="ctr">
              <a:lnSpc>
                <a:spcPct val="200000"/>
              </a:lnSpc>
              <a:defRPr/>
            </a:pPr>
            <a:r>
              <a:rPr lang="fa-IR" sz="1600" dirty="0">
                <a:solidFill>
                  <a:srgbClr val="003366"/>
                </a:solidFill>
                <a:latin typeface="Arial"/>
                <a:ea typeface="Arial"/>
              </a:rPr>
              <a:t>1- گواهی سابقه کار با قید تاریخ شروع استمرار خاتمه وعنوان شغل مورد تصدی</a:t>
            </a:r>
            <a:endParaRPr sz="1600" dirty="0">
              <a:solidFill>
                <a:srgbClr val="003366"/>
              </a:solidFill>
              <a:latin typeface="Arial"/>
              <a:ea typeface="Arial"/>
            </a:endParaRPr>
          </a:p>
          <a:p>
            <a:pPr lvl="0" indent="457200" algn="ctr">
              <a:lnSpc>
                <a:spcPct val="200000"/>
              </a:lnSpc>
              <a:defRPr/>
            </a:pPr>
            <a:r>
              <a:rPr lang="fa-IR" sz="1600" dirty="0">
                <a:solidFill>
                  <a:srgbClr val="003366"/>
                </a:solidFill>
                <a:latin typeface="Arial"/>
                <a:ea typeface="Arial"/>
              </a:rPr>
              <a:t>2- ارائه تاییدیه پرداخت کسور بازنشستگی وریز کارکرد</a:t>
            </a:r>
            <a:endParaRPr sz="1600" dirty="0">
              <a:solidFill>
                <a:srgbClr val="003366"/>
              </a:solidFill>
              <a:latin typeface="Arial"/>
              <a:ea typeface="Arial"/>
            </a:endParaRPr>
          </a:p>
          <a:p>
            <a:pPr lvl="0" indent="457200" algn="ctr">
              <a:lnSpc>
                <a:spcPct val="200000"/>
              </a:lnSpc>
              <a:defRPr/>
            </a:pPr>
            <a:r>
              <a:rPr lang="fa-IR" sz="1600" dirty="0">
                <a:solidFill>
                  <a:srgbClr val="003366"/>
                </a:solidFill>
                <a:latin typeface="Arial"/>
                <a:ea typeface="Arial"/>
              </a:rPr>
              <a:t>3-ارائه گواهی ثبت شرکت یا موسسه از مراجع ذیربط یا پروانه مطب آزمایشگاه یا کلینیک</a:t>
            </a:r>
          </a:p>
          <a:p>
            <a:pPr lvl="0" indent="457200" algn="ctr">
              <a:lnSpc>
                <a:spcPct val="200000"/>
              </a:lnSpc>
              <a:defRPr/>
            </a:pPr>
            <a:r>
              <a:rPr lang="fa-IR" sz="1600" dirty="0">
                <a:solidFill>
                  <a:srgbClr val="003366"/>
                </a:solidFill>
                <a:latin typeface="Arial"/>
                <a:ea typeface="Arial"/>
              </a:rPr>
              <a:t>تبصره : در صورت انحلال شرکت تصمیم گیری در خصوص احتساب به عهده کمیته مهندسی مشاغل می باشد</a:t>
            </a:r>
            <a:endParaRPr dirty="0"/>
          </a:p>
        </p:txBody>
      </p:sp>
      <p:sp>
        <p:nvSpPr>
          <p:cNvPr id="352092407" name="Plaque 7"/>
          <p:cNvSpPr>
            <a:spLocks noGrp="1" noChangeShapeType="1"/>
          </p:cNvSpPr>
          <p:nvPr/>
        </p:nvSpPr>
        <p:spPr bwMode="auto">
          <a:xfrm>
            <a:off x="261102" y="260648"/>
            <a:ext cx="6882648" cy="3096344"/>
          </a:xfrm>
          <a:prstGeom prst="plaque">
            <a:avLst>
              <a:gd name="adj" fmla="val 16667"/>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lnSpc>
                <a:spcPct val="200000"/>
              </a:lnSpc>
              <a:defRPr/>
            </a:pPr>
            <a:r>
              <a:rPr lang="fa-IR" sz="2400">
                <a:solidFill>
                  <a:srgbClr val="003366"/>
                </a:solidFill>
                <a:latin typeface="Arial"/>
                <a:ea typeface="Arial"/>
              </a:rPr>
              <a:t>در احتساب تجربه بخش غیر دولتی کارمندان صرفا آن دسته از تجربه کارمندان که در زمینه شغلی مربوط ومشابه مورد تصدی وی باشد ملاک محاسبه است </a:t>
            </a:r>
            <a:endParaRPr dirty="0"/>
          </a:p>
          <a:p>
            <a:pPr lvl="0" algn="ctr">
              <a:lnSpc>
                <a:spcPct val="200000"/>
              </a:lnSpc>
              <a:defRPr/>
            </a:pPr>
            <a:r>
              <a:rPr lang="fa-IR" sz="1600" dirty="0"/>
              <a:t>تبصره : احتساب سوابق بخش غیر دولتی از تاریخ ارائه درخواست به واحد توسعه سازمان وتحول اداری می باشد</a:t>
            </a:r>
            <a:endParaRPr dirty="0"/>
          </a:p>
        </p:txBody>
      </p:sp>
      <p:sp>
        <p:nvSpPr>
          <p:cNvPr id="139383301" name="Cube 8"/>
          <p:cNvSpPr>
            <a:spLocks noGrp="1" noChangeShapeType="1"/>
          </p:cNvSpPr>
          <p:nvPr/>
        </p:nvSpPr>
        <p:spPr bwMode="auto">
          <a:xfrm>
            <a:off x="7230884" y="1268760"/>
            <a:ext cx="1785937" cy="1447800"/>
          </a:xfrm>
          <a:prstGeom prst="cube">
            <a:avLst>
              <a:gd name="adj" fmla="val 25000"/>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dirty="0">
                <a:latin typeface="Arial"/>
                <a:ea typeface="B Titr"/>
              </a:rPr>
              <a:t>ماده 44</a:t>
            </a:r>
            <a:endParaRPr dirty="0"/>
          </a:p>
        </p:txBody>
      </p:sp>
    </p:spTree>
  </p:cSld>
  <p:clrMapOvr>
    <a:masterClrMapping/>
  </p:clrMapOvr>
  <mc:AlternateContent xmlns:mc="http://schemas.openxmlformats.org/markup-compatibility/2006" xmlns:p159="http://schemas.microsoft.com/office/powerpoint/2015/09/main">
    <mc:Choice Requires="p159">
      <p:transition spd="slow">
        <p:fade/>
      </p:transition>
    </mc:Choice>
    <mc:Fallback xmlns:w="http://schemas.openxmlformats.org/wordprocessingml/2006/main" xmlns:m="http://schemas.openxmlformats.org/officeDocument/2006/math" xmlns="">
      <p:transition spd="slow"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136449778"/>
                                        </p:tgtEl>
                                        <p:attrNameLst>
                                          <p:attrName>style.visibility</p:attrName>
                                        </p:attrNameLst>
                                      </p:cBhvr>
                                      <p:to>
                                        <p:strVal val="visible"/>
                                      </p:to>
                                    </p:set>
                                    <p:anim calcmode="lin" valueType="num">
                                      <p:cBhvr>
                                        <p:cTn id="7" dur="1000" fill="hold"/>
                                        <p:tgtEl>
                                          <p:spTgt spid="2136449778"/>
                                        </p:tgtEl>
                                        <p:attrNameLst>
                                          <p:attrName>ppt_w</p:attrName>
                                        </p:attrNameLst>
                                      </p:cBhvr>
                                      <p:tavLst>
                                        <p:tav tm="0">
                                          <p:val>
                                            <p:fltVal val="0"/>
                                          </p:val>
                                        </p:tav>
                                        <p:tav tm="100000">
                                          <p:val>
                                            <p:strVal val="#ppt_w"/>
                                          </p:val>
                                        </p:tav>
                                      </p:tavLst>
                                    </p:anim>
                                    <p:anim calcmode="lin" valueType="num">
                                      <p:cBhvr>
                                        <p:cTn id="8" dur="1000" fill="hold"/>
                                        <p:tgtEl>
                                          <p:spTgt spid="2136449778"/>
                                        </p:tgtEl>
                                        <p:attrNameLst>
                                          <p:attrName>ppt_h</p:attrName>
                                        </p:attrNameLst>
                                      </p:cBhvr>
                                      <p:tavLst>
                                        <p:tav tm="0">
                                          <p:val>
                                            <p:fltVal val="0"/>
                                          </p:val>
                                        </p:tav>
                                        <p:tav tm="100000">
                                          <p:val>
                                            <p:strVal val="#ppt_h"/>
                                          </p:val>
                                        </p:tav>
                                      </p:tavLst>
                                    </p:anim>
                                    <p:anim calcmode="lin" valueType="num">
                                      <p:cBhvr>
                                        <p:cTn id="9" dur="1000" fill="hold"/>
                                        <p:tgtEl>
                                          <p:spTgt spid="2136449778"/>
                                        </p:tgtEl>
                                        <p:attrNameLst>
                                          <p:attrName>style.rotation</p:attrName>
                                        </p:attrNameLst>
                                      </p:cBhvr>
                                      <p:tavLst>
                                        <p:tav tm="0">
                                          <p:val>
                                            <p:fltVal val="90"/>
                                          </p:val>
                                        </p:tav>
                                        <p:tav tm="100000">
                                          <p:val>
                                            <p:fltVal val="0"/>
                                          </p:val>
                                        </p:tav>
                                      </p:tavLst>
                                    </p:anim>
                                    <p:animEffect transition="in" filter="fade">
                                      <p:cBhvr>
                                        <p:cTn id="10" dur="1000"/>
                                        <p:tgtEl>
                                          <p:spTgt spid="2136449778"/>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360806843"/>
                                        </p:tgtEl>
                                        <p:attrNameLst>
                                          <p:attrName>style.visibility</p:attrName>
                                        </p:attrNameLst>
                                      </p:cBhvr>
                                      <p:to>
                                        <p:strVal val="visible"/>
                                      </p:to>
                                    </p:set>
                                    <p:animEffect transition="in" filter="fade">
                                      <p:cBhvr>
                                        <p:cTn id="15" dur="1000"/>
                                        <p:tgtEl>
                                          <p:spTgt spid="360806843"/>
                                        </p:tgtEl>
                                      </p:cBhvr>
                                    </p:animEffect>
                                    <p:anim calcmode="lin" valueType="num">
                                      <p:cBhvr>
                                        <p:cTn id="16" dur="1000" fill="hold"/>
                                        <p:tgtEl>
                                          <p:spTgt spid="360806843"/>
                                        </p:tgtEl>
                                        <p:attrNameLst>
                                          <p:attrName>ppt_x</p:attrName>
                                        </p:attrNameLst>
                                      </p:cBhvr>
                                      <p:tavLst>
                                        <p:tav tm="0">
                                          <p:val>
                                            <p:strVal val="#ppt_x"/>
                                          </p:val>
                                        </p:tav>
                                        <p:tav tm="100000">
                                          <p:val>
                                            <p:strVal val="#ppt_x"/>
                                          </p:val>
                                        </p:tav>
                                      </p:tavLst>
                                    </p:anim>
                                    <p:anim calcmode="lin" valueType="num">
                                      <p:cBhvr>
                                        <p:cTn id="17" dur="1000" fill="hold"/>
                                        <p:tgtEl>
                                          <p:spTgt spid="36080684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52092407"/>
                                        </p:tgtEl>
                                        <p:attrNameLst>
                                          <p:attrName>style.visibility</p:attrName>
                                        </p:attrNameLst>
                                      </p:cBhvr>
                                      <p:to>
                                        <p:strVal val="visible"/>
                                      </p:to>
                                    </p:set>
                                    <p:animEffect transition="in" filter="fade">
                                      <p:cBhvr>
                                        <p:cTn id="22" dur="1000"/>
                                        <p:tgtEl>
                                          <p:spTgt spid="352092407"/>
                                        </p:tgtEl>
                                      </p:cBhvr>
                                    </p:animEffect>
                                    <p:anim calcmode="lin" valueType="num">
                                      <p:cBhvr>
                                        <p:cTn id="23" dur="1000" fill="hold"/>
                                        <p:tgtEl>
                                          <p:spTgt spid="352092407"/>
                                        </p:tgtEl>
                                        <p:attrNameLst>
                                          <p:attrName>ppt_x</p:attrName>
                                        </p:attrNameLst>
                                      </p:cBhvr>
                                      <p:tavLst>
                                        <p:tav tm="0">
                                          <p:val>
                                            <p:strVal val="#ppt_x"/>
                                          </p:val>
                                        </p:tav>
                                        <p:tav tm="100000">
                                          <p:val>
                                            <p:strVal val="#ppt_x"/>
                                          </p:val>
                                        </p:tav>
                                      </p:tavLst>
                                    </p:anim>
                                    <p:anim calcmode="lin" valueType="num">
                                      <p:cBhvr>
                                        <p:cTn id="24" dur="1000" fill="hold"/>
                                        <p:tgtEl>
                                          <p:spTgt spid="35209240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139383301"/>
                                        </p:tgtEl>
                                        <p:attrNameLst>
                                          <p:attrName>style.visibility</p:attrName>
                                        </p:attrNameLst>
                                      </p:cBhvr>
                                      <p:to>
                                        <p:strVal val="visible"/>
                                      </p:to>
                                    </p:set>
                                    <p:anim calcmode="lin" valueType="num">
                                      <p:cBhvr>
                                        <p:cTn id="29" dur="1000" fill="hold"/>
                                        <p:tgtEl>
                                          <p:spTgt spid="139383301"/>
                                        </p:tgtEl>
                                        <p:attrNameLst>
                                          <p:attrName>ppt_w</p:attrName>
                                        </p:attrNameLst>
                                      </p:cBhvr>
                                      <p:tavLst>
                                        <p:tav tm="0">
                                          <p:val>
                                            <p:fltVal val="0"/>
                                          </p:val>
                                        </p:tav>
                                        <p:tav tm="100000">
                                          <p:val>
                                            <p:strVal val="#ppt_w"/>
                                          </p:val>
                                        </p:tav>
                                      </p:tavLst>
                                    </p:anim>
                                    <p:anim calcmode="lin" valueType="num">
                                      <p:cBhvr>
                                        <p:cTn id="30" dur="1000" fill="hold"/>
                                        <p:tgtEl>
                                          <p:spTgt spid="139383301"/>
                                        </p:tgtEl>
                                        <p:attrNameLst>
                                          <p:attrName>ppt_h</p:attrName>
                                        </p:attrNameLst>
                                      </p:cBhvr>
                                      <p:tavLst>
                                        <p:tav tm="0">
                                          <p:val>
                                            <p:fltVal val="0"/>
                                          </p:val>
                                        </p:tav>
                                        <p:tav tm="100000">
                                          <p:val>
                                            <p:strVal val="#ppt_h"/>
                                          </p:val>
                                        </p:tav>
                                      </p:tavLst>
                                    </p:anim>
                                    <p:anim calcmode="lin" valueType="num">
                                      <p:cBhvr>
                                        <p:cTn id="31" dur="1000" fill="hold"/>
                                        <p:tgtEl>
                                          <p:spTgt spid="139383301"/>
                                        </p:tgtEl>
                                        <p:attrNameLst>
                                          <p:attrName>style.rotation</p:attrName>
                                        </p:attrNameLst>
                                      </p:cBhvr>
                                      <p:tavLst>
                                        <p:tav tm="0">
                                          <p:val>
                                            <p:fltVal val="90"/>
                                          </p:val>
                                        </p:tav>
                                        <p:tav tm="100000">
                                          <p:val>
                                            <p:fltVal val="0"/>
                                          </p:val>
                                        </p:tav>
                                      </p:tavLst>
                                    </p:anim>
                                    <p:animEffect transition="in" filter="fade">
                                      <p:cBhvr>
                                        <p:cTn id="32" dur="1000"/>
                                        <p:tgtEl>
                                          <p:spTgt spid="139383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6449778" grpId="0" uiExpand="1" animBg="1" autoUpdateAnimBg="0" advAuto="0"/>
      <p:bldP spid="360806843" grpId="0" uiExpand="1" animBg="1" autoUpdateAnimBg="0" advAuto="0"/>
      <p:bldP spid="352092407" grpId="0" uiExpand="1" animBg="1" autoUpdateAnimBg="0" advAuto="0"/>
      <p:bldP spid="139383301" grpId="0" uiExpand="1" animBg="1"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530185" name="Cube 5"/>
          <p:cNvSpPr>
            <a:spLocks noGrp="1" noChangeShapeType="1"/>
          </p:cNvSpPr>
          <p:nvPr/>
        </p:nvSpPr>
        <p:spPr bwMode="auto">
          <a:xfrm>
            <a:off x="7286625" y="4071937"/>
            <a:ext cx="1643062" cy="1447800"/>
          </a:xfrm>
          <a:prstGeom prst="cube">
            <a:avLst>
              <a:gd name="adj" fmla="val 25000"/>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dirty="0">
                <a:solidFill>
                  <a:srgbClr val="002060"/>
                </a:solidFill>
                <a:latin typeface="Arial"/>
                <a:ea typeface="B Titr"/>
              </a:rPr>
              <a:t>ماده 51</a:t>
            </a:r>
            <a:endParaRPr dirty="0">
              <a:solidFill>
                <a:srgbClr val="002060"/>
              </a:solidFill>
            </a:endParaRPr>
          </a:p>
        </p:txBody>
      </p:sp>
      <p:sp>
        <p:nvSpPr>
          <p:cNvPr id="1473683308" name="Plaque 6"/>
          <p:cNvSpPr>
            <a:spLocks noGrp="1" noChangeShapeType="1"/>
          </p:cNvSpPr>
          <p:nvPr/>
        </p:nvSpPr>
        <p:spPr bwMode="auto">
          <a:xfrm>
            <a:off x="228600" y="3500437"/>
            <a:ext cx="6843712" cy="3143250"/>
          </a:xfrm>
          <a:prstGeom prst="plaque">
            <a:avLst>
              <a:gd name="adj" fmla="val 16667"/>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indent="457200" algn="just">
              <a:lnSpc>
                <a:spcPct val="200000"/>
              </a:lnSpc>
              <a:defRPr/>
            </a:pPr>
            <a:r>
              <a:rPr lang="fa-IR" sz="1800" dirty="0">
                <a:solidFill>
                  <a:srgbClr val="003366"/>
                </a:solidFill>
                <a:latin typeface="Arial"/>
                <a:ea typeface="Arial"/>
              </a:rPr>
              <a:t>شرایط اعمال مدرک تحصیلی (حداکثر 2مقطع بالاتر از بدو </a:t>
            </a:r>
            <a:r>
              <a:rPr lang="fa-IR" sz="1800" dirty="0" smtClean="0">
                <a:solidFill>
                  <a:srgbClr val="003366"/>
                </a:solidFill>
                <a:latin typeface="Arial"/>
                <a:ea typeface="Arial"/>
              </a:rPr>
              <a:t>استخدام)</a:t>
            </a:r>
            <a:r>
              <a:rPr lang="fa-IR" sz="1200" dirty="0" smtClean="0">
                <a:solidFill>
                  <a:srgbClr val="003366"/>
                </a:solidFill>
                <a:latin typeface="Arial"/>
                <a:ea typeface="Arial"/>
              </a:rPr>
              <a:t> </a:t>
            </a:r>
            <a:r>
              <a:rPr lang="en-US" sz="1200" dirty="0" smtClean="0">
                <a:solidFill>
                  <a:srgbClr val="003366"/>
                </a:solidFill>
                <a:latin typeface="Arial"/>
                <a:ea typeface="Arial"/>
              </a:rPr>
              <a:t>1</a:t>
            </a:r>
            <a:r>
              <a:rPr lang="fa-IR" sz="1200" dirty="0" smtClean="0">
                <a:solidFill>
                  <a:srgbClr val="003366"/>
                </a:solidFill>
                <a:latin typeface="Arial"/>
                <a:ea typeface="Arial"/>
              </a:rPr>
              <a:t>- </a:t>
            </a:r>
            <a:r>
              <a:rPr lang="fa-IR" sz="1200" dirty="0">
                <a:solidFill>
                  <a:srgbClr val="003366"/>
                </a:solidFill>
                <a:latin typeface="Arial"/>
                <a:ea typeface="Arial"/>
              </a:rPr>
              <a:t>مدرک دانشگاهی مورد تایید وزارت علوم و وزارت بهداشت باشد</a:t>
            </a:r>
            <a:r>
              <a:rPr lang="fa-IR" sz="1200" dirty="0"/>
              <a:t>2-موافقت کتبی واحد تخصصی وکمیته مهندسی مشاغل 3- ترتیب ورعایت فاصله دومقطع تحصیلی حداقل به میزان تحصیل4- پیشبینی در شرایط احراز5- سپری شدن حداقل 5سال خدمت به صورت رسمی ،پیمانی،قراردادی و شرکتی وزارت بهداشت</a:t>
            </a:r>
            <a:endParaRPr dirty="0"/>
          </a:p>
        </p:txBody>
      </p:sp>
      <p:sp>
        <p:nvSpPr>
          <p:cNvPr id="1201589020" name="Plaque 7"/>
          <p:cNvSpPr>
            <a:spLocks noGrp="1" noChangeShapeType="1"/>
          </p:cNvSpPr>
          <p:nvPr/>
        </p:nvSpPr>
        <p:spPr bwMode="auto">
          <a:xfrm>
            <a:off x="214312" y="642936"/>
            <a:ext cx="6700837" cy="2786062"/>
          </a:xfrm>
          <a:prstGeom prst="plaque">
            <a:avLst>
              <a:gd name="adj" fmla="val 16667"/>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2400">
                <a:solidFill>
                  <a:srgbClr val="003366"/>
                </a:solidFill>
                <a:latin typeface="Arial"/>
                <a:ea typeface="Arial"/>
              </a:rPr>
              <a:t>نحوه احتساب سوابق ساعتی </a:t>
            </a:r>
          </a:p>
          <a:p>
            <a:pPr lvl="0" algn="just">
              <a:lnSpc>
                <a:spcPct val="200000"/>
              </a:lnSpc>
              <a:defRPr/>
            </a:pPr>
            <a:r>
              <a:rPr lang="fa-IR" sz="2400">
                <a:solidFill>
                  <a:srgbClr val="003366"/>
                </a:solidFill>
                <a:latin typeface="Arial"/>
                <a:ea typeface="Arial"/>
              </a:rPr>
              <a:t>1- داشتن کسور بازنشستگی2- تاییدیه از بالاترین مقام مسئول واحد در زمان اشتغال3- قراداد ساعتی (حداقل 44ساعت در هفته ) با دانشگاه ارائه گردد</a:t>
            </a:r>
            <a:endParaRPr/>
          </a:p>
        </p:txBody>
      </p:sp>
      <p:sp>
        <p:nvSpPr>
          <p:cNvPr id="905940406" name="Cube 8"/>
          <p:cNvSpPr>
            <a:spLocks noGrp="1" noChangeShapeType="1"/>
          </p:cNvSpPr>
          <p:nvPr/>
        </p:nvSpPr>
        <p:spPr bwMode="auto">
          <a:xfrm>
            <a:off x="7143750" y="1233486"/>
            <a:ext cx="1785937" cy="1447800"/>
          </a:xfrm>
          <a:prstGeom prst="cube">
            <a:avLst>
              <a:gd name="adj" fmla="val 25000"/>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a:latin typeface="Arial"/>
                <a:ea typeface="B Titr"/>
              </a:rPr>
              <a:t>ماده 46</a:t>
            </a:r>
            <a:endParaRPr/>
          </a:p>
        </p:txBody>
      </p:sp>
    </p:spTree>
  </p:cSld>
  <p:clrMapOvr>
    <a:masterClrMapping/>
  </p:clrMapOvr>
  <mc:AlternateContent xmlns:mc="http://schemas.openxmlformats.org/markup-compatibility/2006" xmlns:p159="http://schemas.microsoft.com/office/powerpoint/2015/09/main">
    <mc:Choice Requires="p159">
      <p:transition spd="slow">
        <p:fade/>
      </p:transition>
    </mc:Choice>
    <mc:Fallback xmlns:w="http://schemas.openxmlformats.org/wordprocessingml/2006/main" xmlns:m="http://schemas.openxmlformats.org/officeDocument/2006/math" xmlns="">
      <p:transition spd="slow"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530185"/>
                                        </p:tgtEl>
                                        <p:attrNameLst>
                                          <p:attrName>style.visibility</p:attrName>
                                        </p:attrNameLst>
                                      </p:cBhvr>
                                      <p:to>
                                        <p:strVal val="visible"/>
                                      </p:to>
                                    </p:set>
                                    <p:anim calcmode="lin" valueType="num">
                                      <p:cBhvr>
                                        <p:cTn id="7" dur="1000" fill="hold"/>
                                        <p:tgtEl>
                                          <p:spTgt spid="4530185"/>
                                        </p:tgtEl>
                                        <p:attrNameLst>
                                          <p:attrName>ppt_w</p:attrName>
                                        </p:attrNameLst>
                                      </p:cBhvr>
                                      <p:tavLst>
                                        <p:tav tm="0">
                                          <p:val>
                                            <p:fltVal val="0"/>
                                          </p:val>
                                        </p:tav>
                                        <p:tav tm="100000">
                                          <p:val>
                                            <p:strVal val="#ppt_w"/>
                                          </p:val>
                                        </p:tav>
                                      </p:tavLst>
                                    </p:anim>
                                    <p:anim calcmode="lin" valueType="num">
                                      <p:cBhvr>
                                        <p:cTn id="8" dur="1000" fill="hold"/>
                                        <p:tgtEl>
                                          <p:spTgt spid="4530185"/>
                                        </p:tgtEl>
                                        <p:attrNameLst>
                                          <p:attrName>ppt_h</p:attrName>
                                        </p:attrNameLst>
                                      </p:cBhvr>
                                      <p:tavLst>
                                        <p:tav tm="0">
                                          <p:val>
                                            <p:fltVal val="0"/>
                                          </p:val>
                                        </p:tav>
                                        <p:tav tm="100000">
                                          <p:val>
                                            <p:strVal val="#ppt_h"/>
                                          </p:val>
                                        </p:tav>
                                      </p:tavLst>
                                    </p:anim>
                                    <p:anim calcmode="lin" valueType="num">
                                      <p:cBhvr>
                                        <p:cTn id="9" dur="1000" fill="hold"/>
                                        <p:tgtEl>
                                          <p:spTgt spid="4530185"/>
                                        </p:tgtEl>
                                        <p:attrNameLst>
                                          <p:attrName>style.rotation</p:attrName>
                                        </p:attrNameLst>
                                      </p:cBhvr>
                                      <p:tavLst>
                                        <p:tav tm="0">
                                          <p:val>
                                            <p:fltVal val="90"/>
                                          </p:val>
                                        </p:tav>
                                        <p:tav tm="100000">
                                          <p:val>
                                            <p:fltVal val="0"/>
                                          </p:val>
                                        </p:tav>
                                      </p:tavLst>
                                    </p:anim>
                                    <p:animEffect transition="in" filter="fade">
                                      <p:cBhvr>
                                        <p:cTn id="10" dur="1000"/>
                                        <p:tgtEl>
                                          <p:spTgt spid="453018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73683308"/>
                                        </p:tgtEl>
                                        <p:attrNameLst>
                                          <p:attrName>style.visibility</p:attrName>
                                        </p:attrNameLst>
                                      </p:cBhvr>
                                      <p:to>
                                        <p:strVal val="visible"/>
                                      </p:to>
                                    </p:set>
                                    <p:animEffect transition="in" filter="fade">
                                      <p:cBhvr>
                                        <p:cTn id="15" dur="1000"/>
                                        <p:tgtEl>
                                          <p:spTgt spid="1473683308"/>
                                        </p:tgtEl>
                                      </p:cBhvr>
                                    </p:animEffect>
                                    <p:anim calcmode="lin" valueType="num">
                                      <p:cBhvr>
                                        <p:cTn id="16" dur="1000" fill="hold"/>
                                        <p:tgtEl>
                                          <p:spTgt spid="1473683308"/>
                                        </p:tgtEl>
                                        <p:attrNameLst>
                                          <p:attrName>ppt_x</p:attrName>
                                        </p:attrNameLst>
                                      </p:cBhvr>
                                      <p:tavLst>
                                        <p:tav tm="0">
                                          <p:val>
                                            <p:strVal val="#ppt_x"/>
                                          </p:val>
                                        </p:tav>
                                        <p:tav tm="100000">
                                          <p:val>
                                            <p:strVal val="#ppt_x"/>
                                          </p:val>
                                        </p:tav>
                                      </p:tavLst>
                                    </p:anim>
                                    <p:anim calcmode="lin" valueType="num">
                                      <p:cBhvr>
                                        <p:cTn id="17" dur="1000" fill="hold"/>
                                        <p:tgtEl>
                                          <p:spTgt spid="147368330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201589020"/>
                                        </p:tgtEl>
                                        <p:attrNameLst>
                                          <p:attrName>style.visibility</p:attrName>
                                        </p:attrNameLst>
                                      </p:cBhvr>
                                      <p:to>
                                        <p:strVal val="visible"/>
                                      </p:to>
                                    </p:set>
                                    <p:animEffect transition="in" filter="fade">
                                      <p:cBhvr>
                                        <p:cTn id="22" dur="1000"/>
                                        <p:tgtEl>
                                          <p:spTgt spid="1201589020"/>
                                        </p:tgtEl>
                                      </p:cBhvr>
                                    </p:animEffect>
                                    <p:anim calcmode="lin" valueType="num">
                                      <p:cBhvr>
                                        <p:cTn id="23" dur="1000" fill="hold"/>
                                        <p:tgtEl>
                                          <p:spTgt spid="1201589020"/>
                                        </p:tgtEl>
                                        <p:attrNameLst>
                                          <p:attrName>ppt_x</p:attrName>
                                        </p:attrNameLst>
                                      </p:cBhvr>
                                      <p:tavLst>
                                        <p:tav tm="0">
                                          <p:val>
                                            <p:strVal val="#ppt_x"/>
                                          </p:val>
                                        </p:tav>
                                        <p:tav tm="100000">
                                          <p:val>
                                            <p:strVal val="#ppt_x"/>
                                          </p:val>
                                        </p:tav>
                                      </p:tavLst>
                                    </p:anim>
                                    <p:anim calcmode="lin" valueType="num">
                                      <p:cBhvr>
                                        <p:cTn id="24" dur="1000" fill="hold"/>
                                        <p:tgtEl>
                                          <p:spTgt spid="120158902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905940406"/>
                                        </p:tgtEl>
                                        <p:attrNameLst>
                                          <p:attrName>style.visibility</p:attrName>
                                        </p:attrNameLst>
                                      </p:cBhvr>
                                      <p:to>
                                        <p:strVal val="visible"/>
                                      </p:to>
                                    </p:set>
                                    <p:anim calcmode="lin" valueType="num">
                                      <p:cBhvr>
                                        <p:cTn id="29" dur="1000" fill="hold"/>
                                        <p:tgtEl>
                                          <p:spTgt spid="905940406"/>
                                        </p:tgtEl>
                                        <p:attrNameLst>
                                          <p:attrName>ppt_w</p:attrName>
                                        </p:attrNameLst>
                                      </p:cBhvr>
                                      <p:tavLst>
                                        <p:tav tm="0">
                                          <p:val>
                                            <p:fltVal val="0"/>
                                          </p:val>
                                        </p:tav>
                                        <p:tav tm="100000">
                                          <p:val>
                                            <p:strVal val="#ppt_w"/>
                                          </p:val>
                                        </p:tav>
                                      </p:tavLst>
                                    </p:anim>
                                    <p:anim calcmode="lin" valueType="num">
                                      <p:cBhvr>
                                        <p:cTn id="30" dur="1000" fill="hold"/>
                                        <p:tgtEl>
                                          <p:spTgt spid="905940406"/>
                                        </p:tgtEl>
                                        <p:attrNameLst>
                                          <p:attrName>ppt_h</p:attrName>
                                        </p:attrNameLst>
                                      </p:cBhvr>
                                      <p:tavLst>
                                        <p:tav tm="0">
                                          <p:val>
                                            <p:fltVal val="0"/>
                                          </p:val>
                                        </p:tav>
                                        <p:tav tm="100000">
                                          <p:val>
                                            <p:strVal val="#ppt_h"/>
                                          </p:val>
                                        </p:tav>
                                      </p:tavLst>
                                    </p:anim>
                                    <p:anim calcmode="lin" valueType="num">
                                      <p:cBhvr>
                                        <p:cTn id="31" dur="1000" fill="hold"/>
                                        <p:tgtEl>
                                          <p:spTgt spid="905940406"/>
                                        </p:tgtEl>
                                        <p:attrNameLst>
                                          <p:attrName>style.rotation</p:attrName>
                                        </p:attrNameLst>
                                      </p:cBhvr>
                                      <p:tavLst>
                                        <p:tav tm="0">
                                          <p:val>
                                            <p:fltVal val="90"/>
                                          </p:val>
                                        </p:tav>
                                        <p:tav tm="100000">
                                          <p:val>
                                            <p:fltVal val="0"/>
                                          </p:val>
                                        </p:tav>
                                      </p:tavLst>
                                    </p:anim>
                                    <p:animEffect transition="in" filter="fade">
                                      <p:cBhvr>
                                        <p:cTn id="32" dur="1000"/>
                                        <p:tgtEl>
                                          <p:spTgt spid="905940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0185" grpId="0" uiExpand="1" animBg="1" autoUpdateAnimBg="0" advAuto="0"/>
      <p:bldP spid="1473683308" grpId="0" uiExpand="1" animBg="1" autoUpdateAnimBg="0" advAuto="0"/>
      <p:bldP spid="1201589020" grpId="0" uiExpand="1" animBg="1" autoUpdateAnimBg="0" advAuto="0"/>
      <p:bldP spid="905940406" grpId="0" uiExpand="1" animBg="1"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04698507" name="Cube 5"/>
          <p:cNvSpPr>
            <a:spLocks noGrp="1" noChangeShapeType="1"/>
          </p:cNvSpPr>
          <p:nvPr/>
        </p:nvSpPr>
        <p:spPr bwMode="auto">
          <a:xfrm>
            <a:off x="7286625" y="4071937"/>
            <a:ext cx="1643062" cy="1447800"/>
          </a:xfrm>
          <a:prstGeom prst="cube">
            <a:avLst>
              <a:gd name="adj" fmla="val 25000"/>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a:latin typeface="Arial"/>
                <a:ea typeface="B Titr"/>
              </a:rPr>
              <a:t>ماده 56</a:t>
            </a:r>
            <a:endParaRPr lang="en-US"/>
          </a:p>
        </p:txBody>
      </p:sp>
      <p:sp>
        <p:nvSpPr>
          <p:cNvPr id="724213723" name="Plaque 6"/>
          <p:cNvSpPr>
            <a:spLocks noGrp="1" noChangeShapeType="1"/>
          </p:cNvSpPr>
          <p:nvPr/>
        </p:nvSpPr>
        <p:spPr bwMode="auto">
          <a:xfrm>
            <a:off x="228600" y="3500437"/>
            <a:ext cx="6843712" cy="3143250"/>
          </a:xfrm>
          <a:prstGeom prst="plaque">
            <a:avLst>
              <a:gd name="adj" fmla="val 16667"/>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indent="457200" algn="just">
              <a:lnSpc>
                <a:spcPct val="200000"/>
              </a:lnSpc>
              <a:defRPr/>
            </a:pPr>
            <a:r>
              <a:rPr lang="fa-IR" sz="2000">
                <a:solidFill>
                  <a:srgbClr val="003366"/>
                </a:solidFill>
                <a:latin typeface="Arial"/>
                <a:ea typeface="Arial"/>
              </a:rPr>
              <a:t>برای انتصاب به پست کارشناس مسئول ،حسابدار مسئول وکارگزین مسئول وعناوین مشابه شرایط زیر لازم است1- دارا بودن 4سال  تجربه در پست سازمانی مربوطه (رسمی ،پیمانی و قرادادی)2- میانگین ارزشیلبی 4سال منتهی به انتصاب حداقل 85 باشد3- حداقل 50 ساعت دوره تخصصی شغلی 4- درخواست مکتوب واحد تخصصی</a:t>
            </a:r>
            <a:endParaRPr/>
          </a:p>
        </p:txBody>
      </p:sp>
      <p:sp>
        <p:nvSpPr>
          <p:cNvPr id="318435547" name="Plaque 7"/>
          <p:cNvSpPr>
            <a:spLocks noGrp="1" noChangeShapeType="1"/>
          </p:cNvSpPr>
          <p:nvPr/>
        </p:nvSpPr>
        <p:spPr bwMode="auto">
          <a:xfrm>
            <a:off x="214312" y="642936"/>
            <a:ext cx="6796087" cy="2786062"/>
          </a:xfrm>
          <a:prstGeom prst="plaque">
            <a:avLst>
              <a:gd name="adj" fmla="val 16667"/>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2000">
                <a:solidFill>
                  <a:srgbClr val="003366"/>
                </a:solidFill>
                <a:latin typeface="Arial"/>
                <a:ea typeface="Arial"/>
              </a:rPr>
              <a:t>در صورت ارائه مدرک تا شش ماه پس از فراغت از تحصیل تاریخ اعمال مدرک پس از طرح در کمیته مهندسی مشاغل از زمان فارغ التحصیلی و در غیر اینصورت از تاریخ  تصویب کمیته مهندسی مشاغل خواهد بود</a:t>
            </a:r>
            <a:endParaRPr/>
          </a:p>
        </p:txBody>
      </p:sp>
      <p:sp>
        <p:nvSpPr>
          <p:cNvPr id="497500874" name="Cube 8"/>
          <p:cNvSpPr>
            <a:spLocks noGrp="1" noChangeShapeType="1"/>
          </p:cNvSpPr>
          <p:nvPr/>
        </p:nvSpPr>
        <p:spPr bwMode="auto">
          <a:xfrm>
            <a:off x="7143750" y="1233486"/>
            <a:ext cx="1785937" cy="1447800"/>
          </a:xfrm>
          <a:prstGeom prst="cube">
            <a:avLst>
              <a:gd name="adj" fmla="val 25000"/>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a:latin typeface="Arial"/>
                <a:ea typeface="B Titr"/>
              </a:rPr>
              <a:t>ماده 52</a:t>
            </a:r>
            <a:endParaRPr/>
          </a:p>
        </p:txBody>
      </p:sp>
    </p:spTree>
  </p:cSld>
  <p:clrMapOvr>
    <a:masterClrMapping/>
  </p:clrMapOvr>
  <mc:AlternateContent xmlns:mc="http://schemas.openxmlformats.org/markup-compatibility/2006" xmlns:p159="http://schemas.microsoft.com/office/powerpoint/2015/09/main">
    <mc:Choice Requires="p159">
      <p:transition spd="slow">
        <p:fade/>
      </p:transition>
    </mc:Choice>
    <mc:Fallback xmlns:w="http://schemas.openxmlformats.org/wordprocessingml/2006/main" xmlns:m="http://schemas.openxmlformats.org/officeDocument/2006/math" xmlns="">
      <p:transition spd="slow"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4698507"/>
                                        </p:tgtEl>
                                        <p:attrNameLst>
                                          <p:attrName>style.visibility</p:attrName>
                                        </p:attrNameLst>
                                      </p:cBhvr>
                                      <p:to>
                                        <p:strVal val="visible"/>
                                      </p:to>
                                    </p:set>
                                    <p:anim calcmode="lin" valueType="num">
                                      <p:cBhvr>
                                        <p:cTn id="7" dur="1000" fill="hold"/>
                                        <p:tgtEl>
                                          <p:spTgt spid="104698507"/>
                                        </p:tgtEl>
                                        <p:attrNameLst>
                                          <p:attrName>ppt_w</p:attrName>
                                        </p:attrNameLst>
                                      </p:cBhvr>
                                      <p:tavLst>
                                        <p:tav tm="0">
                                          <p:val>
                                            <p:fltVal val="0"/>
                                          </p:val>
                                        </p:tav>
                                        <p:tav tm="100000">
                                          <p:val>
                                            <p:strVal val="#ppt_w"/>
                                          </p:val>
                                        </p:tav>
                                      </p:tavLst>
                                    </p:anim>
                                    <p:anim calcmode="lin" valueType="num">
                                      <p:cBhvr>
                                        <p:cTn id="8" dur="1000" fill="hold"/>
                                        <p:tgtEl>
                                          <p:spTgt spid="104698507"/>
                                        </p:tgtEl>
                                        <p:attrNameLst>
                                          <p:attrName>ppt_h</p:attrName>
                                        </p:attrNameLst>
                                      </p:cBhvr>
                                      <p:tavLst>
                                        <p:tav tm="0">
                                          <p:val>
                                            <p:fltVal val="0"/>
                                          </p:val>
                                        </p:tav>
                                        <p:tav tm="100000">
                                          <p:val>
                                            <p:strVal val="#ppt_h"/>
                                          </p:val>
                                        </p:tav>
                                      </p:tavLst>
                                    </p:anim>
                                    <p:anim calcmode="lin" valueType="num">
                                      <p:cBhvr>
                                        <p:cTn id="9" dur="1000" fill="hold"/>
                                        <p:tgtEl>
                                          <p:spTgt spid="104698507"/>
                                        </p:tgtEl>
                                        <p:attrNameLst>
                                          <p:attrName>style.rotation</p:attrName>
                                        </p:attrNameLst>
                                      </p:cBhvr>
                                      <p:tavLst>
                                        <p:tav tm="0">
                                          <p:val>
                                            <p:fltVal val="90"/>
                                          </p:val>
                                        </p:tav>
                                        <p:tav tm="100000">
                                          <p:val>
                                            <p:fltVal val="0"/>
                                          </p:val>
                                        </p:tav>
                                      </p:tavLst>
                                    </p:anim>
                                    <p:animEffect transition="in" filter="fade">
                                      <p:cBhvr>
                                        <p:cTn id="10" dur="1000"/>
                                        <p:tgtEl>
                                          <p:spTgt spid="10469850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724213723"/>
                                        </p:tgtEl>
                                        <p:attrNameLst>
                                          <p:attrName>style.visibility</p:attrName>
                                        </p:attrNameLst>
                                      </p:cBhvr>
                                      <p:to>
                                        <p:strVal val="visible"/>
                                      </p:to>
                                    </p:set>
                                    <p:animEffect transition="in" filter="fade">
                                      <p:cBhvr>
                                        <p:cTn id="15" dur="1000"/>
                                        <p:tgtEl>
                                          <p:spTgt spid="724213723"/>
                                        </p:tgtEl>
                                      </p:cBhvr>
                                    </p:animEffect>
                                    <p:anim calcmode="lin" valueType="num">
                                      <p:cBhvr>
                                        <p:cTn id="16" dur="1000" fill="hold"/>
                                        <p:tgtEl>
                                          <p:spTgt spid="724213723"/>
                                        </p:tgtEl>
                                        <p:attrNameLst>
                                          <p:attrName>ppt_x</p:attrName>
                                        </p:attrNameLst>
                                      </p:cBhvr>
                                      <p:tavLst>
                                        <p:tav tm="0">
                                          <p:val>
                                            <p:strVal val="#ppt_x"/>
                                          </p:val>
                                        </p:tav>
                                        <p:tav tm="100000">
                                          <p:val>
                                            <p:strVal val="#ppt_x"/>
                                          </p:val>
                                        </p:tav>
                                      </p:tavLst>
                                    </p:anim>
                                    <p:anim calcmode="lin" valueType="num">
                                      <p:cBhvr>
                                        <p:cTn id="17" dur="1000" fill="hold"/>
                                        <p:tgtEl>
                                          <p:spTgt spid="724213723"/>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318435547"/>
                                        </p:tgtEl>
                                        <p:attrNameLst>
                                          <p:attrName>style.visibility</p:attrName>
                                        </p:attrNameLst>
                                      </p:cBhvr>
                                      <p:to>
                                        <p:strVal val="visible"/>
                                      </p:to>
                                    </p:set>
                                    <p:animEffect transition="in" filter="fade">
                                      <p:cBhvr>
                                        <p:cTn id="22" dur="1000"/>
                                        <p:tgtEl>
                                          <p:spTgt spid="318435547"/>
                                        </p:tgtEl>
                                      </p:cBhvr>
                                    </p:animEffect>
                                    <p:anim calcmode="lin" valueType="num">
                                      <p:cBhvr>
                                        <p:cTn id="23" dur="1000" fill="hold"/>
                                        <p:tgtEl>
                                          <p:spTgt spid="318435547"/>
                                        </p:tgtEl>
                                        <p:attrNameLst>
                                          <p:attrName>ppt_x</p:attrName>
                                        </p:attrNameLst>
                                      </p:cBhvr>
                                      <p:tavLst>
                                        <p:tav tm="0">
                                          <p:val>
                                            <p:strVal val="#ppt_x"/>
                                          </p:val>
                                        </p:tav>
                                        <p:tav tm="100000">
                                          <p:val>
                                            <p:strVal val="#ppt_x"/>
                                          </p:val>
                                        </p:tav>
                                      </p:tavLst>
                                    </p:anim>
                                    <p:anim calcmode="lin" valueType="num">
                                      <p:cBhvr>
                                        <p:cTn id="24" dur="1000" fill="hold"/>
                                        <p:tgtEl>
                                          <p:spTgt spid="31843554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97500874"/>
                                        </p:tgtEl>
                                        <p:attrNameLst>
                                          <p:attrName>style.visibility</p:attrName>
                                        </p:attrNameLst>
                                      </p:cBhvr>
                                      <p:to>
                                        <p:strVal val="visible"/>
                                      </p:to>
                                    </p:set>
                                    <p:anim calcmode="lin" valueType="num">
                                      <p:cBhvr>
                                        <p:cTn id="29" dur="1000" fill="hold"/>
                                        <p:tgtEl>
                                          <p:spTgt spid="497500874"/>
                                        </p:tgtEl>
                                        <p:attrNameLst>
                                          <p:attrName>ppt_w</p:attrName>
                                        </p:attrNameLst>
                                      </p:cBhvr>
                                      <p:tavLst>
                                        <p:tav tm="0">
                                          <p:val>
                                            <p:fltVal val="0"/>
                                          </p:val>
                                        </p:tav>
                                        <p:tav tm="100000">
                                          <p:val>
                                            <p:strVal val="#ppt_w"/>
                                          </p:val>
                                        </p:tav>
                                      </p:tavLst>
                                    </p:anim>
                                    <p:anim calcmode="lin" valueType="num">
                                      <p:cBhvr>
                                        <p:cTn id="30" dur="1000" fill="hold"/>
                                        <p:tgtEl>
                                          <p:spTgt spid="497500874"/>
                                        </p:tgtEl>
                                        <p:attrNameLst>
                                          <p:attrName>ppt_h</p:attrName>
                                        </p:attrNameLst>
                                      </p:cBhvr>
                                      <p:tavLst>
                                        <p:tav tm="0">
                                          <p:val>
                                            <p:fltVal val="0"/>
                                          </p:val>
                                        </p:tav>
                                        <p:tav tm="100000">
                                          <p:val>
                                            <p:strVal val="#ppt_h"/>
                                          </p:val>
                                        </p:tav>
                                      </p:tavLst>
                                    </p:anim>
                                    <p:anim calcmode="lin" valueType="num">
                                      <p:cBhvr>
                                        <p:cTn id="31" dur="1000" fill="hold"/>
                                        <p:tgtEl>
                                          <p:spTgt spid="497500874"/>
                                        </p:tgtEl>
                                        <p:attrNameLst>
                                          <p:attrName>style.rotation</p:attrName>
                                        </p:attrNameLst>
                                      </p:cBhvr>
                                      <p:tavLst>
                                        <p:tav tm="0">
                                          <p:val>
                                            <p:fltVal val="90"/>
                                          </p:val>
                                        </p:tav>
                                        <p:tav tm="100000">
                                          <p:val>
                                            <p:fltVal val="0"/>
                                          </p:val>
                                        </p:tav>
                                      </p:tavLst>
                                    </p:anim>
                                    <p:animEffect transition="in" filter="fade">
                                      <p:cBhvr>
                                        <p:cTn id="32" dur="1000"/>
                                        <p:tgtEl>
                                          <p:spTgt spid="497500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698507" grpId="0" uiExpand="1" animBg="1" autoUpdateAnimBg="0" advAuto="0"/>
      <p:bldP spid="724213723" grpId="0" uiExpand="1" animBg="1" autoUpdateAnimBg="0" advAuto="0"/>
      <p:bldP spid="318435547" grpId="0" uiExpand="1" animBg="1" autoUpdateAnimBg="0" advAuto="0"/>
      <p:bldP spid="497500874" grpId="0" uiExpand="1" animBg="1" autoUpdateAnimBg="0" advAuto="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9213552" name="Hexagon 3"/>
          <p:cNvSpPr>
            <a:spLocks noGrp="1" noChangeShapeType="1"/>
          </p:cNvSpPr>
          <p:nvPr/>
        </p:nvSpPr>
        <p:spPr bwMode="auto">
          <a:xfrm>
            <a:off x="5929312" y="457200"/>
            <a:ext cx="2857500" cy="1295400"/>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ایثارگران</a:t>
            </a:r>
            <a:endParaRPr/>
          </a:p>
        </p:txBody>
      </p:sp>
      <p:sp>
        <p:nvSpPr>
          <p:cNvPr id="2114967363" name="Horizontal Scroll 4"/>
          <p:cNvSpPr>
            <a:spLocks noGrp="1" noChangeShapeType="1"/>
          </p:cNvSpPr>
          <p:nvPr/>
        </p:nvSpPr>
        <p:spPr bwMode="auto">
          <a:xfrm>
            <a:off x="228600" y="1808162"/>
            <a:ext cx="8686800" cy="5049837"/>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2000">
                <a:solidFill>
                  <a:srgbClr val="003366"/>
                </a:solidFill>
                <a:latin typeface="Arial"/>
                <a:ea typeface="Arial"/>
              </a:rPr>
              <a:t>1- جانبازان وفرزان شهدا از محدودیت اعمال مقطع معاف می باشند</a:t>
            </a:r>
          </a:p>
          <a:p>
            <a:pPr lvl="0" algn="just">
              <a:lnSpc>
                <a:spcPct val="200000"/>
              </a:lnSpc>
              <a:defRPr/>
            </a:pPr>
            <a:r>
              <a:rPr lang="fa-IR" sz="2000">
                <a:solidFill>
                  <a:srgbClr val="003366"/>
                </a:solidFill>
                <a:latin typeface="Arial"/>
                <a:ea typeface="Arial"/>
              </a:rPr>
              <a:t>2- شهدا ،مفقودان ،آزادگان ،رزمندگان با 6ماه خدمت داوطلبانه و فرزندان شهدا از امتیاز یک مقطع بالاتر در جدول حق شغل وشاغل برخوردار می شوند</a:t>
            </a:r>
          </a:p>
          <a:p>
            <a:pPr lvl="0" algn="just">
              <a:lnSpc>
                <a:spcPct val="200000"/>
              </a:lnSpc>
              <a:defRPr/>
            </a:pPr>
            <a:r>
              <a:rPr lang="fa-IR" sz="2000">
                <a:solidFill>
                  <a:srgbClr val="003366"/>
                </a:solidFill>
                <a:latin typeface="Arial"/>
                <a:ea typeface="Arial"/>
              </a:rPr>
              <a:t>3- مدت ماموریت آموزشی جانبازان ،آزادگان وفرزندان شهدا که منجر به اخذ مدرک شود تجربه مربوط تلقی می شود</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61544384" name="Oval Callout 3"/>
          <p:cNvSpPr>
            <a:spLocks noGrp="1" noChangeShapeType="1"/>
          </p:cNvSpPr>
          <p:nvPr/>
        </p:nvSpPr>
        <p:spPr bwMode="auto">
          <a:xfrm>
            <a:off x="642936" y="533400"/>
            <a:ext cx="8272462" cy="3962400"/>
          </a:xfrm>
          <a:prstGeom prst="wedgeEllipseCallout">
            <a:avLst>
              <a:gd name="adj1" fmla="val -20833"/>
              <a:gd name="adj2" fmla="val 6250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150000"/>
              </a:lnSpc>
              <a:defRPr/>
            </a:pPr>
            <a:r>
              <a:rPr lang="fa-IR" sz="2000">
                <a:solidFill>
                  <a:srgbClr val="C00000"/>
                </a:solidFill>
                <a:latin typeface="Arial"/>
                <a:ea typeface="Arial"/>
              </a:rPr>
              <a:t>تاریخ لغو طبقه تشویقی و لزوم اجرا در دانشگاهها براساس دادنامه اصلاحی مورخ 26/8/94 هیأت عمومی دیوان عدالت اداری آن عده از کارمندان رسمی و پیمانی که تا قبل از تاریخ 04/12/93 از طبقه تشویقی برخوردار شده اند، استمرار بهره مندی آنان از طبقه تشویقی بلامانع است. لیکن از تاریخ مذکور (04/12/93) به بعد اعمال طبقه تشویقی برای کلیه کارمندان و مدیران،  وجاهت قانونی ندارد</a:t>
            </a:r>
            <a:r>
              <a:rPr lang="fa-IR" sz="2700" b="0" i="0" u="none">
                <a:solidFill>
                  <a:srgbClr val="C00000"/>
                </a:solidFill>
                <a:latin typeface="Arial"/>
                <a:ea typeface="B Titr"/>
              </a:rPr>
              <a:t>.</a:t>
            </a:r>
            <a:r>
              <a:rPr lang="fa-IR" sz="2700" b="0" i="0" u="none">
                <a:solidFill>
                  <a:srgbClr val="003366"/>
                </a:solidFill>
                <a:latin typeface="Arial"/>
                <a:ea typeface="Arial"/>
              </a:rPr>
              <a:t> </a:t>
            </a:r>
            <a:endParaRPr/>
          </a:p>
        </p:txBody>
      </p:sp>
      <p:sp>
        <p:nvSpPr>
          <p:cNvPr id="1827910721" name="Rounded Rectangle 4"/>
          <p:cNvSpPr>
            <a:spLocks noGrp="1" noChangeShapeType="1"/>
          </p:cNvSpPr>
          <p:nvPr/>
        </p:nvSpPr>
        <p:spPr bwMode="auto">
          <a:xfrm>
            <a:off x="533400" y="4953000"/>
            <a:ext cx="3538537" cy="1552575"/>
          </a:xfrm>
          <a:prstGeom prst="roundRect">
            <a:avLst>
              <a:gd name="adj" fmla="val 16667"/>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defRPr/>
            </a:pPr>
            <a:r>
              <a:rPr lang="fa-IR" sz="2400" b="1" i="0" u="none">
                <a:solidFill>
                  <a:srgbClr val="003366"/>
                </a:solidFill>
                <a:latin typeface="Arial"/>
                <a:ea typeface="Arial"/>
              </a:rPr>
              <a:t>نکته مهم درخصوص لغو طبقه تشویقی بابت ارزیابی عملکرد</a:t>
            </a:r>
            <a:endParaRPr/>
          </a:p>
        </p:txBody>
      </p:sp>
    </p:spTree>
  </p:cSld>
  <p:clrMapOvr>
    <a:masterClrMapping/>
  </p:clrMapOvr>
  <mc:AlternateContent xmlns:mc="http://schemas.openxmlformats.org/markup-compatibility/2006" xmlns:p159="http://schemas.microsoft.com/office/powerpoint/2015/09/main">
    <mc:Choice Requires="p159">
      <p:transition spd="slow">
        <p:fade/>
      </p:transition>
    </mc:Choice>
    <mc:Fallback xmlns:w="http://schemas.openxmlformats.org/wordprocessingml/2006/main" xmlns:m="http://schemas.openxmlformats.org/officeDocument/2006/math" xmlns="">
      <p:transition spd="slow"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61544384"/>
                                        </p:tgtEl>
                                        <p:attrNameLst>
                                          <p:attrName>style.visibility</p:attrName>
                                        </p:attrNameLst>
                                      </p:cBhvr>
                                      <p:to>
                                        <p:strVal val="visible"/>
                                      </p:to>
                                    </p:set>
                                    <p:animEffect transition="in" filter="fade">
                                      <p:cBhvr>
                                        <p:cTn id="7" dur="1000"/>
                                        <p:tgtEl>
                                          <p:spTgt spid="861544384"/>
                                        </p:tgtEl>
                                      </p:cBhvr>
                                    </p:animEffect>
                                    <p:anim calcmode="lin" valueType="num">
                                      <p:cBhvr>
                                        <p:cTn id="8" dur="1000" fill="hold"/>
                                        <p:tgtEl>
                                          <p:spTgt spid="861544384"/>
                                        </p:tgtEl>
                                        <p:attrNameLst>
                                          <p:attrName>ppt_x</p:attrName>
                                        </p:attrNameLst>
                                      </p:cBhvr>
                                      <p:tavLst>
                                        <p:tav tm="0">
                                          <p:val>
                                            <p:strVal val="#ppt_x"/>
                                          </p:val>
                                        </p:tav>
                                        <p:tav tm="100000">
                                          <p:val>
                                            <p:strVal val="#ppt_x"/>
                                          </p:val>
                                        </p:tav>
                                      </p:tavLst>
                                    </p:anim>
                                    <p:anim calcmode="lin" valueType="num">
                                      <p:cBhvr>
                                        <p:cTn id="9" dur="1000" fill="hold"/>
                                        <p:tgtEl>
                                          <p:spTgt spid="86154438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27910721"/>
                                        </p:tgtEl>
                                        <p:attrNameLst>
                                          <p:attrName>style.visibility</p:attrName>
                                        </p:attrNameLst>
                                      </p:cBhvr>
                                      <p:to>
                                        <p:strVal val="visible"/>
                                      </p:to>
                                    </p:set>
                                    <p:animEffect transition="in" filter="fade">
                                      <p:cBhvr>
                                        <p:cTn id="14" dur="1000"/>
                                        <p:tgtEl>
                                          <p:spTgt spid="1827910721"/>
                                        </p:tgtEl>
                                      </p:cBhvr>
                                    </p:animEffect>
                                    <p:anim calcmode="lin" valueType="num">
                                      <p:cBhvr>
                                        <p:cTn id="15" dur="1000" fill="hold"/>
                                        <p:tgtEl>
                                          <p:spTgt spid="1827910721"/>
                                        </p:tgtEl>
                                        <p:attrNameLst>
                                          <p:attrName>ppt_x</p:attrName>
                                        </p:attrNameLst>
                                      </p:cBhvr>
                                      <p:tavLst>
                                        <p:tav tm="0">
                                          <p:val>
                                            <p:strVal val="#ppt_x"/>
                                          </p:val>
                                        </p:tav>
                                        <p:tav tm="100000">
                                          <p:val>
                                            <p:strVal val="#ppt_x"/>
                                          </p:val>
                                        </p:tav>
                                      </p:tavLst>
                                    </p:anim>
                                    <p:anim calcmode="lin" valueType="num">
                                      <p:cBhvr>
                                        <p:cTn id="16" dur="1000" fill="hold"/>
                                        <p:tgtEl>
                                          <p:spTgt spid="18279107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1544384" grpId="0" uiExpand="1" animBg="1" autoUpdateAnimBg="0" advAuto="0"/>
      <p:bldP spid="1827910721" grpId="0" uiExpand="1" animBg="1"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10432697" name="Plaque 3"/>
          <p:cNvSpPr>
            <a:spLocks noGrp="1" noChangeShapeType="1"/>
          </p:cNvSpPr>
          <p:nvPr/>
        </p:nvSpPr>
        <p:spPr bwMode="auto">
          <a:xfrm>
            <a:off x="1295400" y="2438400"/>
            <a:ext cx="6858000" cy="3068637"/>
          </a:xfrm>
          <a:prstGeom prst="plaque">
            <a:avLst>
              <a:gd name="adj" fmla="val 16667"/>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3600" b="1" i="0" u="none">
                <a:solidFill>
                  <a:srgbClr val="003366"/>
                </a:solidFill>
                <a:latin typeface="Arial"/>
                <a:ea typeface="Arial"/>
              </a:rPr>
              <a:t>نحوه ارتقاء کارمندان به رتبه‌هاي شغلي بالاتر</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48721025" name="Title 1"/>
          <p:cNvSpPr>
            <a:spLocks noGrp="1" noChangeShapeType="1"/>
          </p:cNvSpPr>
          <p:nvPr>
            <p:ph type="title"/>
          </p:nvPr>
        </p:nvSpPr>
        <p:spPr bwMode="auto">
          <a:xfrm>
            <a:off x="762000" y="838200"/>
            <a:ext cx="7924800" cy="838200"/>
          </a:xfrm>
          <a:custGeom>
            <a:avLst>
              <a:gd name="adj0" fmla="val 5400"/>
            </a:avLst>
            <a:gdLst>
              <a:gd name="gd0" fmla="val 65536"/>
              <a:gd name="gd1" fmla="val adj0"/>
              <a:gd name="gd2" fmla="+- 21600 0 adj0"/>
              <a:gd name="gd3" fmla="val 0"/>
              <a:gd name="gd4" fmla="val gd1"/>
              <a:gd name="gd5" fmla="+- gd1 0 gd3"/>
              <a:gd name="gd6" fmla="+- 0 0 gd4"/>
              <a:gd name="gd7" fmla="?: gd5 1 -1"/>
              <a:gd name="gd8" fmla="?: gd6 1 -1"/>
              <a:gd name="gd9" fmla="*/ gd7 gd8 1"/>
              <a:gd name="gd10" fmla="?: gd5 10800000 0"/>
              <a:gd name="gd11" fmla="?: gd9 -5400000 5400000"/>
              <a:gd name="gd12" fmla="*/ gd5 -1 1"/>
              <a:gd name="gd13" fmla="*/ gd6 -1 1"/>
              <a:gd name="gd14" fmla="?: gd5 gd5 gd12"/>
              <a:gd name="gd15" fmla="?: gd6 gd6 gd13"/>
              <a:gd name="gd16" fmla="val gd1"/>
              <a:gd name="gd17" fmla="val 0"/>
              <a:gd name="gd18" fmla="val gd2"/>
              <a:gd name="gd19" fmla="val 0"/>
              <a:gd name="gd20" fmla="+- 21600 0 gd18"/>
              <a:gd name="gd21" fmla="+- gd1 0 gd19"/>
              <a:gd name="gd22" fmla="?: gd20 1 -1"/>
              <a:gd name="gd23" fmla="?: gd21 1 -1"/>
              <a:gd name="gd24" fmla="*/ gd22 gd23 1"/>
              <a:gd name="gd25" fmla="?: gd21 16200000 5400000"/>
              <a:gd name="gd26" fmla="?: gd24 5400000 -5400000"/>
              <a:gd name="gd27" fmla="*/ gd20 -1 1"/>
              <a:gd name="gd28" fmla="*/ gd21 -1 1"/>
              <a:gd name="gd29" fmla="?: gd20 gd20 gd27"/>
              <a:gd name="gd30" fmla="?: gd21 gd21 gd28"/>
              <a:gd name="gd31" fmla="val 21600"/>
              <a:gd name="gd32" fmla="val gd1"/>
              <a:gd name="gd33" fmla="val 21600"/>
              <a:gd name="gd34" fmla="val gd2"/>
              <a:gd name="gd35" fmla="+- gd2 0 gd33"/>
              <a:gd name="gd36" fmla="+- 21600 0 gd34"/>
              <a:gd name="gd37" fmla="?: gd35 1 -1"/>
              <a:gd name="gd38" fmla="?: gd36 1 -1"/>
              <a:gd name="gd39" fmla="*/ gd37 gd38 1"/>
              <a:gd name="gd40" fmla="?: gd35 10800000 0"/>
              <a:gd name="gd41" fmla="?: gd39 -5400000 5400000"/>
              <a:gd name="gd42" fmla="*/ gd35 -1 1"/>
              <a:gd name="gd43" fmla="*/ gd36 -1 1"/>
              <a:gd name="gd44" fmla="?: gd35 gd35 gd42"/>
              <a:gd name="gd45" fmla="?: gd36 gd36 gd43"/>
              <a:gd name="gd46" fmla="val gd2"/>
              <a:gd name="gd47" fmla="val 21600"/>
              <a:gd name="gd48" fmla="val gd1"/>
              <a:gd name="gd49" fmla="val 21600"/>
              <a:gd name="gd50" fmla="+- 0 0 gd48"/>
              <a:gd name="gd51" fmla="+- gd2 0 gd49"/>
              <a:gd name="gd52" fmla="?: gd50 1 -1"/>
              <a:gd name="gd53" fmla="?: gd51 1 -1"/>
              <a:gd name="gd54" fmla="*/ gd52 gd53 1"/>
              <a:gd name="gd55" fmla="?: gd51 16200000 5400000"/>
              <a:gd name="gd56" fmla="?: gd54 5400000 -5400000"/>
              <a:gd name="gd57" fmla="*/ gd50 -1 1"/>
              <a:gd name="gd58" fmla="*/ gd51 -1 1"/>
              <a:gd name="gd59" fmla="?: gd50 gd50 gd57"/>
              <a:gd name="gd60" fmla="?: gd51 gd51 gd58"/>
              <a:gd name="gd61" fmla="val 0"/>
              <a:gd name="gd62" fmla="val gd2"/>
              <a:gd name="gd63" fmla="*/ w 0 21600"/>
              <a:gd name="gd64" fmla="*/ h 0 21600"/>
              <a:gd name="gd65" fmla="*/ w 21600 21600"/>
              <a:gd name="gd66" fmla="*/ h 21600 21600"/>
              <a:gd name="gd67" fmla="*/ w adj0 21600"/>
              <a:gd name="gd68" fmla="*/ h 0 1"/>
            </a:gdLst>
            <a:ahLst>
              <a:ahXY gdRefX="adj0" maxX="10800">
                <a:pos x="gd67" y="gd68"/>
              </a:ahXY>
            </a:ahLst>
            <a:cxnLst/>
            <a:rect l="gd63" t="gd64" r="gd65" b="gd66"/>
            <a:pathLst>
              <a:path w="21600" h="21600" extrusionOk="0">
                <a:moveTo>
                  <a:pt x="gd3" y="gd4"/>
                </a:moveTo>
                <a:arcTo wR="gd14" hR="gd15" stAng="gd10" swAng="gd11"/>
                <a:lnTo>
                  <a:pt x="gd18" y="gd19"/>
                </a:lnTo>
                <a:arcTo wR="gd29" hR="gd30" stAng="gd25" swAng="gd26"/>
                <a:lnTo>
                  <a:pt x="gd33" y="gd34"/>
                </a:lnTo>
                <a:arcTo wR="gd44" hR="gd45" stAng="gd40" swAng="gd41"/>
                <a:lnTo>
                  <a:pt x="gd48" y="gd49"/>
                </a:lnTo>
                <a:arcTo wR="gd59" hR="gd60" stAng="gd55" swAng="gd56"/>
                <a:close/>
              </a:path>
            </a:pathLst>
          </a:custGeom>
        </p:spPr>
        <p:txBody>
          <a:bodyPr lIns="91440" tIns="45720" rIns="91440" bIns="45720" anchor="b"/>
          <a:lstStyle>
            <a:lvl1pPr marL="0" indent="0" algn="l" defTabSz="914400" rtl="1">
              <a:lnSpc>
                <a:spcPct val="90000"/>
              </a:lnSpc>
              <a:spcBef>
                <a:spcPts val="0"/>
              </a:spcBef>
              <a:spcAft>
                <a:spcPts val="0"/>
              </a:spcAft>
              <a:buNone/>
              <a:defRPr sz="3600" b="1" i="0">
                <a:solidFill>
                  <a:schemeClr val="dk2"/>
                </a:solidFill>
                <a:latin typeface="Arial"/>
                <a:ea typeface="Arial"/>
              </a:defRPr>
            </a:lvl1pPr>
            <a:lvl2pPr marL="0" indent="0" algn="l" defTabSz="914400" rtl="1">
              <a:lnSpc>
                <a:spcPct val="90000"/>
              </a:lnSpc>
              <a:spcBef>
                <a:spcPts val="0"/>
              </a:spcBef>
              <a:spcAft>
                <a:spcPts val="0"/>
              </a:spcAft>
              <a:buNone/>
              <a:defRPr sz="3600" b="1" i="0">
                <a:solidFill>
                  <a:schemeClr val="dk2"/>
                </a:solidFill>
                <a:latin typeface="Arial"/>
                <a:ea typeface="Arial"/>
              </a:defRPr>
            </a:lvl2pPr>
            <a:lvl3pPr marL="0" indent="0" algn="l" defTabSz="914400" rtl="1">
              <a:lnSpc>
                <a:spcPct val="90000"/>
              </a:lnSpc>
              <a:spcBef>
                <a:spcPts val="0"/>
              </a:spcBef>
              <a:spcAft>
                <a:spcPts val="0"/>
              </a:spcAft>
              <a:buNone/>
              <a:defRPr sz="3600" b="1" i="0">
                <a:solidFill>
                  <a:schemeClr val="dk2"/>
                </a:solidFill>
                <a:latin typeface="Arial"/>
                <a:ea typeface="Arial"/>
              </a:defRPr>
            </a:lvl3pPr>
            <a:lvl4pPr marL="0" indent="0" algn="l" defTabSz="914400" rtl="1">
              <a:lnSpc>
                <a:spcPct val="90000"/>
              </a:lnSpc>
              <a:spcBef>
                <a:spcPts val="0"/>
              </a:spcBef>
              <a:spcAft>
                <a:spcPts val="0"/>
              </a:spcAft>
              <a:buNone/>
              <a:defRPr sz="3600" b="1" i="0">
                <a:solidFill>
                  <a:schemeClr val="dk2"/>
                </a:solidFill>
                <a:latin typeface="Arial"/>
                <a:ea typeface="Arial"/>
              </a:defRPr>
            </a:lvl4pPr>
            <a:lvl5pPr marL="0" indent="0" algn="l" defTabSz="914400" rtl="1">
              <a:lnSpc>
                <a:spcPct val="90000"/>
              </a:lnSpc>
              <a:spcBef>
                <a:spcPts val="0"/>
              </a:spcBef>
              <a:spcAft>
                <a:spcPts val="0"/>
              </a:spcAft>
              <a:buNone/>
              <a:defRPr sz="3600" b="1" i="0">
                <a:solidFill>
                  <a:schemeClr val="dk2"/>
                </a:solidFill>
                <a:latin typeface="Arial"/>
                <a:ea typeface="Arial"/>
              </a:defRPr>
            </a:lvl5pPr>
          </a:lstStyle>
          <a:p>
            <a:pPr marL="0" lvl="0" indent="0" algn="ctr">
              <a:spcBef>
                <a:spcPts val="0"/>
              </a:spcBef>
              <a:buNone/>
              <a:defRPr/>
            </a:pPr>
            <a:r>
              <a:rPr lang="fa-IR" sz="2000">
                <a:solidFill>
                  <a:srgbClr val="C00000"/>
                </a:solidFill>
              </a:rPr>
              <a:t>جدول شماره (2): مدت سنوات تجربي قابل قبول براي متصديان مشاغل تا سطح کارداني و کارشناسي و بالاتر</a:t>
            </a:r>
            <a:r>
              <a:rPr lang="en-US" sz="2000" b="1" i="0" u="none"/>
              <a:t/>
            </a:r>
            <a:br>
              <a:rPr lang="en-US" sz="2000" b="1" i="0" u="none"/>
            </a:br>
            <a:endParaRPr lang="en-US" sz="2000"/>
          </a:p>
        </p:txBody>
      </p:sp>
      <p:graphicFrame>
        <p:nvGraphicFramePr>
          <p:cNvPr id="1895758549" name="Content Placeholder 4"/>
          <p:cNvGraphicFramePr>
            <a:graphicFrameLocks noGrp="1"/>
          </p:cNvGraphicFramePr>
          <p:nvPr>
            <p:ph idx="4294967295"/>
          </p:nvPr>
        </p:nvGraphicFramePr>
        <p:xfrm>
          <a:off x="228600" y="1600200"/>
          <a:ext cx="8915400" cy="4622800"/>
        </p:xfrm>
        <a:graphic>
          <a:graphicData uri="http://schemas.openxmlformats.org/drawingml/2006/table">
            <a:tbl>
              <a:tblPr firstRow="1" bandRow="1">
                <a:tableStyleId>{5C22544A-7EE6-4342-B048-85BDC9FD1C3A}</a:tableStyleId>
              </a:tblPr>
              <a:tblGrid>
                <a:gridCol w="761999">
                  <a:extLst>
                    <a:ext uri="{9D8B030D-6E8A-4147-A177-3AD203B41FA5}">
                      <a16:colId xmlns:a16="http://schemas.microsoft.com/office/drawing/2014/main" val="20000"/>
                    </a:ext>
                  </a:extLst>
                </a:gridCol>
                <a:gridCol w="739232">
                  <a:extLst>
                    <a:ext uri="{9D8B030D-6E8A-4147-A177-3AD203B41FA5}">
                      <a16:colId xmlns:a16="http://schemas.microsoft.com/office/drawing/2014/main" val="20001"/>
                    </a:ext>
                  </a:extLst>
                </a:gridCol>
                <a:gridCol w="706462">
                  <a:extLst>
                    <a:ext uri="{9D8B030D-6E8A-4147-A177-3AD203B41FA5}">
                      <a16:colId xmlns:a16="http://schemas.microsoft.com/office/drawing/2014/main" val="20002"/>
                    </a:ext>
                  </a:extLst>
                </a:gridCol>
                <a:gridCol w="794769">
                  <a:extLst>
                    <a:ext uri="{9D8B030D-6E8A-4147-A177-3AD203B41FA5}">
                      <a16:colId xmlns:a16="http://schemas.microsoft.com/office/drawing/2014/main" val="20003"/>
                    </a:ext>
                  </a:extLst>
                </a:gridCol>
                <a:gridCol w="1036137">
                  <a:extLst>
                    <a:ext uri="{9D8B030D-6E8A-4147-A177-3AD203B41FA5}">
                      <a16:colId xmlns:a16="http://schemas.microsoft.com/office/drawing/2014/main" val="20004"/>
                    </a:ext>
                  </a:extLst>
                </a:gridCol>
                <a:gridCol w="4876801">
                  <a:extLst>
                    <a:ext uri="{9D8B030D-6E8A-4147-A177-3AD203B41FA5}">
                      <a16:colId xmlns:a16="http://schemas.microsoft.com/office/drawing/2014/main" val="20005"/>
                    </a:ext>
                  </a:extLst>
                </a:gridCol>
              </a:tblGrid>
              <a:tr h="1219200">
                <a:tc>
                  <a:txBody>
                    <a:bodyPr/>
                    <a:lstStyle/>
                    <a:p>
                      <a:pPr algn="ctr">
                        <a:defRPr/>
                      </a:pPr>
                      <a:r>
                        <a:rPr lang="fa-IR" sz="2400">
                          <a:solidFill>
                            <a:srgbClr val="002060"/>
                          </a:solidFill>
                        </a:rPr>
                        <a:t>عالی</a:t>
                      </a:r>
                      <a:endParaRPr lang="en-US" sz="2400">
                        <a:solidFill>
                          <a:srgbClr val="002060"/>
                        </a:solidFill>
                      </a:endParaRPr>
                    </a:p>
                  </a:txBody>
                  <a:tcPr anchor="ctr"/>
                </a:tc>
                <a:tc>
                  <a:txBody>
                    <a:bodyPr/>
                    <a:lstStyle/>
                    <a:p>
                      <a:pPr algn="ctr">
                        <a:defRPr/>
                      </a:pPr>
                      <a:r>
                        <a:rPr lang="fa-IR" sz="2400">
                          <a:solidFill>
                            <a:srgbClr val="002060"/>
                          </a:solidFill>
                        </a:rPr>
                        <a:t>خبره </a:t>
                      </a:r>
                      <a:endParaRPr lang="en-US" sz="2400">
                        <a:solidFill>
                          <a:srgbClr val="002060"/>
                        </a:solidFill>
                      </a:endParaRPr>
                    </a:p>
                  </a:txBody>
                  <a:tcPr anchor="ctr"/>
                </a:tc>
                <a:tc>
                  <a:txBody>
                    <a:bodyPr/>
                    <a:lstStyle/>
                    <a:p>
                      <a:pPr algn="ctr">
                        <a:defRPr/>
                      </a:pPr>
                      <a:r>
                        <a:rPr lang="fa-IR" sz="2400">
                          <a:solidFill>
                            <a:srgbClr val="002060"/>
                          </a:solidFill>
                        </a:rPr>
                        <a:t>ارشد</a:t>
                      </a:r>
                      <a:endParaRPr lang="en-US" sz="2400">
                        <a:solidFill>
                          <a:srgbClr val="002060"/>
                        </a:solidFill>
                      </a:endParaRPr>
                    </a:p>
                  </a:txBody>
                  <a:tcPr anchor="ctr"/>
                </a:tc>
                <a:tc>
                  <a:txBody>
                    <a:bodyPr/>
                    <a:lstStyle/>
                    <a:p>
                      <a:pPr algn="ctr">
                        <a:defRPr/>
                      </a:pPr>
                      <a:r>
                        <a:rPr lang="fa-IR" sz="2400">
                          <a:solidFill>
                            <a:srgbClr val="002060"/>
                          </a:solidFill>
                        </a:rPr>
                        <a:t>پایه</a:t>
                      </a:r>
                      <a:endParaRPr lang="en-US" sz="2400">
                        <a:solidFill>
                          <a:srgbClr val="002060"/>
                        </a:solidFill>
                      </a:endParaRPr>
                    </a:p>
                  </a:txBody>
                  <a:tcPr anchor="ctr"/>
                </a:tc>
                <a:tc>
                  <a:txBody>
                    <a:bodyPr/>
                    <a:lstStyle/>
                    <a:p>
                      <a:pPr algn="ctr">
                        <a:defRPr/>
                      </a:pPr>
                      <a:r>
                        <a:rPr lang="fa-IR" sz="2400">
                          <a:solidFill>
                            <a:srgbClr val="002060"/>
                          </a:solidFill>
                        </a:rPr>
                        <a:t>مقدماتی</a:t>
                      </a:r>
                      <a:endParaRPr lang="en-US" sz="2400">
                        <a:solidFill>
                          <a:srgbClr val="002060"/>
                        </a:solidFill>
                      </a:endParaRPr>
                    </a:p>
                  </a:txBody>
                  <a:tcPr anchor="ctr"/>
                </a:tc>
                <a:tc>
                  <a:txBody>
                    <a:bodyPr/>
                    <a:lstStyle/>
                    <a:p>
                      <a:pPr marL="0" marR="0" algn="ctr" rtl="1">
                        <a:lnSpc>
                          <a:spcPct val="114999"/>
                        </a:lnSpc>
                        <a:defRPr/>
                      </a:pPr>
                      <a:r>
                        <a:rPr lang="fa-IR" sz="1400">
                          <a:solidFill>
                            <a:srgbClr val="002060"/>
                          </a:solidFill>
                          <a:latin typeface="Calibri"/>
                          <a:ea typeface="Times New Roman"/>
                          <a:cs typeface="Titr"/>
                        </a:rPr>
                        <a:t>رتبه‌ها</a:t>
                      </a:r>
                      <a:endParaRPr lang="en-US" sz="1400">
                        <a:solidFill>
                          <a:srgbClr val="002060"/>
                        </a:solidFill>
                        <a:latin typeface="Calibri"/>
                        <a:ea typeface="Times New Roman"/>
                        <a:cs typeface="Arial"/>
                      </a:endParaRPr>
                    </a:p>
                    <a:p>
                      <a:pPr marL="0" marR="0" algn="ctr" rtl="1">
                        <a:lnSpc>
                          <a:spcPct val="114999"/>
                        </a:lnSpc>
                        <a:defRPr/>
                      </a:pPr>
                      <a:r>
                        <a:rPr lang="fa-IR" sz="1400">
                          <a:solidFill>
                            <a:srgbClr val="002060"/>
                          </a:solidFill>
                          <a:latin typeface="Calibri"/>
                          <a:ea typeface="Times New Roman"/>
                          <a:cs typeface="Titr"/>
                        </a:rPr>
                        <a:t>مدت سنوات تجربي</a:t>
                      </a:r>
                      <a:endParaRPr lang="en-US" sz="1400">
                        <a:solidFill>
                          <a:srgbClr val="002060"/>
                        </a:solidFill>
                        <a:latin typeface="Calibri"/>
                        <a:ea typeface="Times New Roman"/>
                        <a:cs typeface="Arial"/>
                      </a:endParaRPr>
                    </a:p>
                  </a:txBody>
                  <a:tcPr marL="68580" marR="68580" marT="0" marB="0" anchor="ctr"/>
                </a:tc>
                <a:extLst>
                  <a:ext uri="{0D108BD9-81ED-4DB2-BD59-A6C34878D82A}">
                    <a16:rowId xmlns:a16="http://schemas.microsoft.com/office/drawing/2014/main" val="10000"/>
                  </a:ext>
                </a:extLst>
              </a:tr>
              <a:tr h="1701800">
                <a:tc>
                  <a:txBody>
                    <a:bodyPr/>
                    <a:lstStyle/>
                    <a:p>
                      <a:pPr algn="ctr">
                        <a:defRPr/>
                      </a:pPr>
                      <a:r>
                        <a:rPr lang="fa-IR"/>
                        <a:t>-</a:t>
                      </a:r>
                      <a:endParaRPr lang="en-US"/>
                    </a:p>
                  </a:txBody>
                  <a:tcPr anchor="ctr"/>
                </a:tc>
                <a:tc>
                  <a:txBody>
                    <a:bodyPr/>
                    <a:lstStyle/>
                    <a:p>
                      <a:pPr algn="ctr">
                        <a:defRPr/>
                      </a:pPr>
                      <a:r>
                        <a:rPr lang="fa-IR"/>
                        <a:t>24</a:t>
                      </a:r>
                      <a:endParaRPr lang="en-US"/>
                    </a:p>
                  </a:txBody>
                  <a:tcPr anchor="ctr"/>
                </a:tc>
                <a:tc>
                  <a:txBody>
                    <a:bodyPr/>
                    <a:lstStyle/>
                    <a:p>
                      <a:pPr algn="ctr">
                        <a:defRPr/>
                      </a:pPr>
                      <a:r>
                        <a:rPr lang="fa-IR"/>
                        <a:t>16</a:t>
                      </a:r>
                      <a:endParaRPr lang="en-US"/>
                    </a:p>
                  </a:txBody>
                  <a:tcPr anchor="ctr"/>
                </a:tc>
                <a:tc>
                  <a:txBody>
                    <a:bodyPr/>
                    <a:lstStyle/>
                    <a:p>
                      <a:pPr algn="ctr">
                        <a:defRPr/>
                      </a:pPr>
                      <a:r>
                        <a:rPr lang="fa-IR"/>
                        <a:t>8</a:t>
                      </a:r>
                      <a:endParaRPr lang="en-US"/>
                    </a:p>
                  </a:txBody>
                  <a:tcPr anchor="ctr"/>
                </a:tc>
                <a:tc>
                  <a:txBody>
                    <a:bodyPr/>
                    <a:lstStyle/>
                    <a:p>
                      <a:pPr algn="ctr">
                        <a:defRPr/>
                      </a:pPr>
                      <a:r>
                        <a:rPr lang="fa-IR"/>
                        <a:t>0</a:t>
                      </a:r>
                      <a:endParaRPr lang="en-US"/>
                    </a:p>
                  </a:txBody>
                  <a:tcPr anchor="ctr"/>
                </a:tc>
                <a:tc>
                  <a:txBody>
                    <a:bodyPr/>
                    <a:lstStyle/>
                    <a:p>
                      <a:pPr marL="0" marR="0" algn="ctr" rtl="1">
                        <a:lnSpc>
                          <a:spcPct val="114999"/>
                        </a:lnSpc>
                        <a:defRPr/>
                      </a:pPr>
                      <a:r>
                        <a:rPr lang="fa-IR" sz="1800" b="1">
                          <a:solidFill>
                            <a:srgbClr val="002060"/>
                          </a:solidFill>
                          <a:latin typeface="Calibri"/>
                          <a:ea typeface="Times New Roman"/>
                          <a:cs typeface="Titr"/>
                        </a:rPr>
                        <a:t>مدت سنوات تجربي لازم براي مشاغل تا سطح کارداني</a:t>
                      </a:r>
                      <a:endParaRPr sz="1800" b="1">
                        <a:solidFill>
                          <a:srgbClr val="002060"/>
                        </a:solidFill>
                        <a:latin typeface="Calibri"/>
                        <a:ea typeface="Times New Roman"/>
                        <a:cs typeface="Arial"/>
                      </a:endParaRPr>
                    </a:p>
                  </a:txBody>
                  <a:tcPr marL="68580" marR="68580" marT="0" marB="0" anchor="ctr"/>
                </a:tc>
                <a:extLst>
                  <a:ext uri="{0D108BD9-81ED-4DB2-BD59-A6C34878D82A}">
                    <a16:rowId xmlns:a16="http://schemas.microsoft.com/office/drawing/2014/main" val="10001"/>
                  </a:ext>
                </a:extLst>
              </a:tr>
              <a:tr h="1701800">
                <a:tc>
                  <a:txBody>
                    <a:bodyPr/>
                    <a:lstStyle/>
                    <a:p>
                      <a:pPr algn="ctr">
                        <a:defRPr/>
                      </a:pPr>
                      <a:r>
                        <a:rPr lang="fa-IR"/>
                        <a:t>24</a:t>
                      </a:r>
                      <a:endParaRPr lang="en-US"/>
                    </a:p>
                  </a:txBody>
                  <a:tcPr anchor="ctr"/>
                </a:tc>
                <a:tc>
                  <a:txBody>
                    <a:bodyPr/>
                    <a:lstStyle/>
                    <a:p>
                      <a:pPr algn="ctr">
                        <a:defRPr/>
                      </a:pPr>
                      <a:r>
                        <a:rPr lang="fa-IR"/>
                        <a:t>18</a:t>
                      </a:r>
                      <a:endParaRPr lang="en-US"/>
                    </a:p>
                  </a:txBody>
                  <a:tcPr anchor="ctr"/>
                </a:tc>
                <a:tc>
                  <a:txBody>
                    <a:bodyPr/>
                    <a:lstStyle/>
                    <a:p>
                      <a:pPr algn="ctr">
                        <a:defRPr/>
                      </a:pPr>
                      <a:r>
                        <a:rPr lang="fa-IR"/>
                        <a:t>12</a:t>
                      </a:r>
                      <a:endParaRPr lang="en-US"/>
                    </a:p>
                  </a:txBody>
                  <a:tcPr anchor="ctr"/>
                </a:tc>
                <a:tc>
                  <a:txBody>
                    <a:bodyPr/>
                    <a:lstStyle/>
                    <a:p>
                      <a:pPr algn="ctr">
                        <a:defRPr/>
                      </a:pPr>
                      <a:r>
                        <a:rPr lang="fa-IR"/>
                        <a:t>6</a:t>
                      </a:r>
                      <a:endParaRPr lang="en-US"/>
                    </a:p>
                  </a:txBody>
                  <a:tcPr anchor="ctr"/>
                </a:tc>
                <a:tc>
                  <a:txBody>
                    <a:bodyPr/>
                    <a:lstStyle/>
                    <a:p>
                      <a:pPr algn="ctr">
                        <a:defRPr/>
                      </a:pPr>
                      <a:r>
                        <a:rPr lang="fa-IR"/>
                        <a:t>0</a:t>
                      </a:r>
                      <a:endParaRPr lang="en-US"/>
                    </a:p>
                  </a:txBody>
                  <a:tcPr anchor="ctr"/>
                </a:tc>
                <a:tc>
                  <a:txBody>
                    <a:bodyPr/>
                    <a:lstStyle/>
                    <a:p>
                      <a:pPr marL="0" marR="0" algn="ctr" rtl="1">
                        <a:lnSpc>
                          <a:spcPct val="114999"/>
                        </a:lnSpc>
                        <a:defRPr/>
                      </a:pPr>
                      <a:r>
                        <a:rPr lang="fa-IR" sz="1800" b="1">
                          <a:solidFill>
                            <a:srgbClr val="002060"/>
                          </a:solidFill>
                          <a:latin typeface="Calibri"/>
                          <a:ea typeface="Times New Roman"/>
                          <a:cs typeface="Titr"/>
                        </a:rPr>
                        <a:t>مدت سنوات تجربي لازم براي مشاغل سطح کارشناسي و بالاتر</a:t>
                      </a:r>
                      <a:endParaRPr sz="1800" b="1">
                        <a:solidFill>
                          <a:srgbClr val="002060"/>
                        </a:solidFill>
                        <a:latin typeface="Calibri"/>
                        <a:ea typeface="Times New Roman"/>
                        <a:cs typeface="Arial"/>
                      </a:endParaRPr>
                    </a:p>
                  </a:txBody>
                  <a:tcPr marL="68580" marR="68580" marT="0" marB="0" anchor="ctr"/>
                </a:tc>
                <a:extLst>
                  <a:ext uri="{0D108BD9-81ED-4DB2-BD59-A6C34878D82A}">
                    <a16:rowId xmlns:a16="http://schemas.microsoft.com/office/drawing/2014/main" val="10002"/>
                  </a:ext>
                </a:extLst>
              </a:tr>
            </a:tbl>
          </a:graphicData>
        </a:graphic>
      </p:graphicFrame>
      <p:sp>
        <p:nvSpPr>
          <p:cNvPr id="2001320261" name="Slide Number Placeholder 3"/>
          <p:cNvSpPr txBox="1">
            <a:spLocks noGrp="1" noChangeShapeType="1"/>
          </p:cNvSpPr>
          <p:nvPr>
            <p:ph type="sldNum"/>
          </p:nvPr>
        </p:nvSpPr>
        <p:spPr bwMode="auto">
          <a:xfrm>
            <a:off x="84137" y="6242050"/>
            <a:ext cx="587375" cy="488950"/>
          </a:xfrm>
          <a:prstGeom prst="rect">
            <a:avLst/>
          </a:prstGeom>
          <a:noFill/>
        </p:spPr>
        <p:txBody>
          <a:bodyPr lIns="91440" tIns="45720" rIns="91440" bIns="45720" anchor="b"/>
          <a:lstStyle/>
          <a:p>
            <a:pPr marL="0" lvl="0" indent="0" algn="l" rtl="0">
              <a:spcBef>
                <a:spcPts val="0"/>
              </a:spcBef>
              <a:buNone/>
              <a:defRPr/>
            </a:pPr>
            <a:fld id="{D038279B-FC19-497E-A7D1-5ADD9CAF016F}" type="slidenum">
              <a:rPr sz="2600" b="1" i="0" u="none">
                <a:solidFill>
                  <a:schemeClr val="lt1"/>
                </a:solidFill>
                <a:latin typeface="Arial"/>
                <a:ea typeface="Arial"/>
              </a:rPr>
              <a:t>19</a:t>
            </a:fld>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88246534" name="Hexagon 3"/>
          <p:cNvSpPr>
            <a:spLocks noGrp="1" noChangeShapeType="1"/>
          </p:cNvSpPr>
          <p:nvPr/>
        </p:nvSpPr>
        <p:spPr bwMode="auto">
          <a:xfrm>
            <a:off x="5929312" y="457200"/>
            <a:ext cx="2857500" cy="1295400"/>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b="1" i="0" u="none">
                <a:solidFill>
                  <a:srgbClr val="003366"/>
                </a:solidFill>
                <a:latin typeface="Arial"/>
                <a:ea typeface="Arial"/>
              </a:rPr>
              <a:t>سطح شغل</a:t>
            </a:r>
            <a:endParaRPr/>
          </a:p>
        </p:txBody>
      </p:sp>
      <p:sp>
        <p:nvSpPr>
          <p:cNvPr id="166322650" name="Horizontal Scroll 4"/>
          <p:cNvSpPr>
            <a:spLocks noGrp="1" noChangeShapeType="1"/>
          </p:cNvSpPr>
          <p:nvPr/>
        </p:nvSpPr>
        <p:spPr bwMode="auto">
          <a:xfrm>
            <a:off x="228599" y="1203854"/>
            <a:ext cx="9152233" cy="5654144"/>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2000">
                <a:solidFill>
                  <a:srgbClr val="003366"/>
                </a:solidFill>
                <a:latin typeface="Arial"/>
                <a:ea typeface="Arial"/>
              </a:rPr>
              <a:t>مشاغل   کارشناسي به مشاغلي گفته مي‌شود که در شرایط احراز آنها حداقل مدرک تحصیلی کارشناسی وبالاتر پیش بینی شده باشد.</a:t>
            </a:r>
            <a:endParaRPr sz="2000"/>
          </a:p>
          <a:p>
            <a:pPr lvl="0" algn="just">
              <a:lnSpc>
                <a:spcPct val="200000"/>
              </a:lnSpc>
              <a:defRPr/>
            </a:pPr>
            <a:r>
              <a:rPr lang="fa-IR" sz="2000" b="0" i="0" u="none" strike="noStrike" cap="none" spc="0">
                <a:solidFill>
                  <a:srgbClr val="003366"/>
                </a:solidFill>
                <a:latin typeface="Arial"/>
                <a:ea typeface="Arial"/>
                <a:cs typeface="Arial"/>
              </a:rPr>
              <a:t>مشاغل   کاردانی به مشاغلي گفته مي‌شود که در شرایط احراز آنها   مدرک تحصیلی کاردانی پیش بینی شده باشد.</a:t>
            </a:r>
            <a:endParaRPr sz="2000"/>
          </a:p>
          <a:p>
            <a:pPr lvl="0" algn="just">
              <a:lnSpc>
                <a:spcPct val="200000"/>
              </a:lnSpc>
              <a:defRPr/>
            </a:pPr>
            <a:r>
              <a:rPr lang="fa-IR" sz="2000"/>
              <a:t>مشاغل سایر :به مشاغل پایین تر از سطح مشاغل کاردانی اطلاق می گردد</a:t>
            </a:r>
            <a:endParaRPr lang="fa-IR" sz="2000">
              <a:solidFill>
                <a:srgbClr val="003366"/>
              </a:solidFill>
              <a:latin typeface="Arial"/>
              <a:ea typeface="Arial"/>
            </a:endParaRPr>
          </a:p>
          <a:p>
            <a:pPr lvl="0" algn="just">
              <a:lnSpc>
                <a:spcPct val="200000"/>
              </a:lnSpc>
              <a:defRPr/>
            </a:pP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36561372" name="Hexagon 3"/>
          <p:cNvSpPr>
            <a:spLocks noGrp="1" noChangeShapeType="1"/>
          </p:cNvSpPr>
          <p:nvPr/>
        </p:nvSpPr>
        <p:spPr bwMode="auto">
          <a:xfrm>
            <a:off x="5929312" y="457200"/>
            <a:ext cx="2857500" cy="1295400"/>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b="1" i="0" u="none">
                <a:solidFill>
                  <a:srgbClr val="003366"/>
                </a:solidFill>
                <a:latin typeface="Arial"/>
                <a:ea typeface="Arial"/>
              </a:rPr>
              <a:t>کارکنان قراداد کار معین ومهندسی مشاغل</a:t>
            </a:r>
            <a:endParaRPr/>
          </a:p>
        </p:txBody>
      </p:sp>
      <p:sp>
        <p:nvSpPr>
          <p:cNvPr id="169334571" name="Horizontal Scroll 4"/>
          <p:cNvSpPr>
            <a:spLocks noGrp="1" noChangeShapeType="1"/>
          </p:cNvSpPr>
          <p:nvPr/>
        </p:nvSpPr>
        <p:spPr bwMode="auto">
          <a:xfrm>
            <a:off x="228600" y="1808162"/>
            <a:ext cx="8686800" cy="5049837"/>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2200" dirty="0">
                <a:solidFill>
                  <a:srgbClr val="003366"/>
                </a:solidFill>
                <a:latin typeface="Arial"/>
                <a:ea typeface="Arial"/>
              </a:rPr>
              <a:t>کارمندان قراردا کار معین بعد از تاریخ </a:t>
            </a:r>
            <a:r>
              <a:rPr lang="en-US" sz="2200" b="0" i="0" u="none" strike="noStrike" cap="none" spc="0" dirty="0" smtClean="0">
                <a:solidFill>
                  <a:srgbClr val="003366"/>
                </a:solidFill>
                <a:latin typeface="Arial"/>
                <a:ea typeface="Arial"/>
                <a:cs typeface="Arial"/>
              </a:rPr>
              <a:t>1398/12/28</a:t>
            </a:r>
            <a:r>
              <a:rPr lang="fa-IR" sz="2200" b="0" i="0" u="none" strike="noStrike" cap="none" spc="0" dirty="0" smtClean="0">
                <a:solidFill>
                  <a:srgbClr val="003366"/>
                </a:solidFill>
                <a:latin typeface="Arial"/>
                <a:ea typeface="Arial"/>
                <a:cs typeface="Arial"/>
              </a:rPr>
              <a:t>مانند </a:t>
            </a:r>
            <a:r>
              <a:rPr lang="fa-IR" sz="2200" b="0" i="0" u="none" strike="noStrike" cap="none" spc="0" dirty="0">
                <a:solidFill>
                  <a:srgbClr val="003366"/>
                </a:solidFill>
                <a:latin typeface="Arial"/>
                <a:ea typeface="Arial"/>
                <a:cs typeface="Arial"/>
              </a:rPr>
              <a:t>کارکنان پیمانی  وآزمایشی ورسمی مشمول ارتقا طبقه ورتبه  </a:t>
            </a:r>
            <a:r>
              <a:rPr lang="fa-IR" sz="2200" dirty="0"/>
              <a:t>ذکر شده در دستورالعمل مهندسی مشاغل می باشند</a:t>
            </a:r>
            <a:endParaRPr dirty="0"/>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171580698" name="Hexagon 3"/>
          <p:cNvSpPr>
            <a:spLocks noGrp="1" noChangeShapeType="1"/>
          </p:cNvSpPr>
          <p:nvPr/>
        </p:nvSpPr>
        <p:spPr bwMode="auto">
          <a:xfrm>
            <a:off x="5929312" y="457200"/>
            <a:ext cx="2857500" cy="1295400"/>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b="1" i="0" u="none">
                <a:solidFill>
                  <a:srgbClr val="003366"/>
                </a:solidFill>
                <a:latin typeface="Arial"/>
                <a:ea typeface="Arial"/>
              </a:rPr>
              <a:t>مناطق محروم</a:t>
            </a:r>
            <a:endParaRPr/>
          </a:p>
        </p:txBody>
      </p:sp>
      <p:sp>
        <p:nvSpPr>
          <p:cNvPr id="676673190" name="Horizontal Scroll 4"/>
          <p:cNvSpPr>
            <a:spLocks noGrp="1" noChangeShapeType="1"/>
          </p:cNvSpPr>
          <p:nvPr/>
        </p:nvSpPr>
        <p:spPr bwMode="auto">
          <a:xfrm>
            <a:off x="228600" y="1808162"/>
            <a:ext cx="8686800" cy="5049837"/>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2000">
                <a:solidFill>
                  <a:srgbClr val="003366"/>
                </a:solidFill>
                <a:latin typeface="Arial"/>
                <a:ea typeface="Arial"/>
              </a:rPr>
              <a:t>براي شاغلين مشاغل کارداني و بالاتر و يا همترازان آنها که در مناطق کمتر توسعه يافته موضوع فهرست تصويب نامه شماره 76294/ت 36095ﻫ مورخ 10/04/88 در استان‌هاي خراسان شمالي، خراسان جنوبي، کهگيلويه و بويراحمد، چهارمحال و بختياري، کردستان، سيستان و بلوچستان، بوشهر، هرمزگان، خوزستان و ايلام، خدمت مي‌نمايند، به ازاي هر يک سال سوابق خدمتي (ازتاريخ 01/01/88 به بعد)، دو سال (کسر سال به نسبت)، قابل محاسبه خواهد بود</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80119440" name="Trapezoid 3"/>
          <p:cNvSpPr>
            <a:spLocks noGrp="1" noChangeShapeType="1"/>
          </p:cNvSpPr>
          <p:nvPr/>
        </p:nvSpPr>
        <p:spPr bwMode="auto">
          <a:xfrm>
            <a:off x="2071687" y="285750"/>
            <a:ext cx="5711825" cy="1271587"/>
          </a:xfrm>
          <a:prstGeom prst="trapezoid">
            <a:avLst>
              <a:gd name="adj" fmla="val 25000"/>
            </a:avLst>
          </a:prstGeom>
          <a:gradFill>
            <a:gsLst>
              <a:gs pos="0">
                <a:srgbClr val="C5FFFF"/>
              </a:gs>
              <a:gs pos="35000">
                <a:srgbClr val="D5FFFF"/>
              </a:gs>
              <a:gs pos="100000">
                <a:srgbClr val="EDFFFF"/>
              </a:gs>
            </a:gsLst>
            <a:lin ang="16200000" scaled="1"/>
          </a:gradFill>
          <a:ln w="9524">
            <a:solidFill>
              <a:srgbClr val="A8DEDE"/>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3000">
                <a:solidFill>
                  <a:srgbClr val="003366"/>
                </a:solidFill>
                <a:latin typeface="Arial"/>
                <a:ea typeface="B Titr"/>
              </a:rPr>
              <a:t>ارتقاء به رتبه پایه </a:t>
            </a:r>
            <a:endParaRPr/>
          </a:p>
        </p:txBody>
      </p:sp>
      <p:sp>
        <p:nvSpPr>
          <p:cNvPr id="184756480" name="Down Arrow 7"/>
          <p:cNvSpPr>
            <a:spLocks noGrp="1" noChangeShapeType="1"/>
          </p:cNvSpPr>
          <p:nvPr/>
        </p:nvSpPr>
        <p:spPr bwMode="auto">
          <a:xfrm>
            <a:off x="4181475" y="2060575"/>
            <a:ext cx="2381250" cy="1676400"/>
          </a:xfrm>
          <a:prstGeom prst="downArrow">
            <a:avLst>
              <a:gd name="adj1" fmla="val 50000"/>
              <a:gd name="adj2" fmla="val 50000"/>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solidFill>
                  <a:srgbClr val="003366"/>
                </a:solidFill>
                <a:latin typeface="Arial"/>
                <a:ea typeface="B Titr"/>
              </a:rPr>
              <a:t>تحقق همزمان سه شرط</a:t>
            </a:r>
            <a:endParaRPr/>
          </a:p>
        </p:txBody>
      </p:sp>
      <p:sp>
        <p:nvSpPr>
          <p:cNvPr id="2109429809" name="Oval 9"/>
          <p:cNvSpPr>
            <a:spLocks noGrp="1" noChangeShapeType="1"/>
          </p:cNvSpPr>
          <p:nvPr/>
        </p:nvSpPr>
        <p:spPr bwMode="auto">
          <a:xfrm>
            <a:off x="5286375" y="3929062"/>
            <a:ext cx="3657600" cy="2357437"/>
          </a:xfrm>
          <a:prstGeom prst="ellipse">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algn="ctr">
              <a:lnSpc>
                <a:spcPct val="150000"/>
              </a:lnSpc>
              <a:defRPr/>
            </a:pPr>
            <a:r>
              <a:rPr lang="fa-IR" sz="2200">
                <a:latin typeface="Arial"/>
                <a:ea typeface="B Titr"/>
              </a:rPr>
              <a:t>تجربه مشاغل تا سطح کاردانی 8 سال </a:t>
            </a:r>
            <a:endParaRPr/>
          </a:p>
          <a:p>
            <a:pPr lvl="0" algn="ctr">
              <a:lnSpc>
                <a:spcPct val="150000"/>
              </a:lnSpc>
              <a:defRPr/>
            </a:pPr>
            <a:r>
              <a:rPr lang="fa-IR" sz="2200">
                <a:latin typeface="Arial"/>
                <a:ea typeface="B Titr"/>
              </a:rPr>
              <a:t>مشاغل کارشناسی و بالاتر 6 سال</a:t>
            </a:r>
            <a:r>
              <a:rPr lang="fa-IR" sz="2200" b="0" i="0" u="none">
                <a:latin typeface="Arial"/>
                <a:ea typeface="Arial"/>
              </a:rPr>
              <a:t> </a:t>
            </a:r>
            <a:endParaRPr/>
          </a:p>
        </p:txBody>
      </p:sp>
      <p:sp>
        <p:nvSpPr>
          <p:cNvPr id="1207411757" name="Oval 10"/>
          <p:cNvSpPr>
            <a:spLocks noGrp="1" noChangeShapeType="1"/>
          </p:cNvSpPr>
          <p:nvPr/>
        </p:nvSpPr>
        <p:spPr bwMode="auto">
          <a:xfrm>
            <a:off x="124632" y="2060574"/>
            <a:ext cx="4103687" cy="2090736"/>
          </a:xfrm>
          <a:prstGeom prst="ellipse">
            <a:avLst/>
          </a:prstGeom>
          <a:gradFill>
            <a:gsLst>
              <a:gs pos="0">
                <a:srgbClr val="FFFFFF"/>
              </a:gs>
              <a:gs pos="35000">
                <a:srgbClr val="FFFFFF"/>
              </a:gs>
              <a:gs pos="100000">
                <a:srgbClr val="FFFFFF"/>
              </a:gs>
            </a:gsLst>
            <a:lin ang="16200000" scaled="1"/>
          </a:gradFill>
          <a:ln w="9524">
            <a:solidFill>
              <a:srgbClr val="F9F9F9"/>
            </a:solidFill>
            <a:round/>
            <a:headEnd/>
            <a:tailEnd/>
          </a:ln>
          <a:effectLst>
            <a:outerShdw algn="ctr" rotWithShape="0">
              <a:srgbClr val="000000">
                <a:alpha val="37647"/>
              </a:srgbClr>
            </a:outerShdw>
          </a:effectLst>
        </p:spPr>
        <p:txBody>
          <a:bodyPr lIns="91440" tIns="45720" rIns="91440" bIns="45720" anchor="ctr" anchorCtr="0"/>
          <a:lstStyle/>
          <a:p>
            <a:pPr lvl="0" algn="ctr">
              <a:lnSpc>
                <a:spcPct val="150000"/>
              </a:lnSpc>
              <a:defRPr/>
            </a:pPr>
            <a:r>
              <a:rPr lang="fa-IR" sz="2200">
                <a:latin typeface="Arial"/>
                <a:ea typeface="B Titr"/>
              </a:rPr>
              <a:t>میانگین ارزیابی در طول ارتقاء رتبه شغلی </a:t>
            </a:r>
            <a:r>
              <a:rPr lang="en-US" sz="2200">
                <a:latin typeface="Arial"/>
                <a:ea typeface="B Titr"/>
              </a:rPr>
              <a:t>70</a:t>
            </a:r>
            <a:r>
              <a:rPr lang="fa-IR" sz="2200">
                <a:latin typeface="Arial"/>
                <a:ea typeface="B Titr"/>
              </a:rPr>
              <a:t>درصد </a:t>
            </a:r>
            <a:endParaRPr/>
          </a:p>
        </p:txBody>
      </p:sp>
      <p:sp>
        <p:nvSpPr>
          <p:cNvPr id="2032803924" name="Oval 11"/>
          <p:cNvSpPr>
            <a:spLocks noGrp="1" noChangeShapeType="1"/>
          </p:cNvSpPr>
          <p:nvPr/>
        </p:nvSpPr>
        <p:spPr bwMode="auto">
          <a:xfrm>
            <a:off x="1282007" y="4012991"/>
            <a:ext cx="4004366" cy="3126072"/>
          </a:xfrm>
          <a:prstGeom prst="ellipse">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lnSpc>
                <a:spcPct val="150000"/>
              </a:lnSpc>
              <a:defRPr/>
            </a:pPr>
            <a:r>
              <a:rPr lang="fa-IR" sz="2200">
                <a:latin typeface="Arial"/>
                <a:ea typeface="B Titr"/>
              </a:rPr>
              <a:t>گذراندن 300 ساعت دوره آموزشی در چارچوب نظام آموزشی</a:t>
            </a:r>
            <a:r>
              <a:rPr lang="fa-IR" b="0" i="0" u="none">
                <a:solidFill>
                  <a:srgbClr val="003366"/>
                </a:solidFill>
                <a:latin typeface="Arial"/>
                <a:ea typeface="Arial"/>
              </a:rPr>
              <a:t> </a:t>
            </a:r>
          </a:p>
          <a:p>
            <a:pPr lvl="0" algn="ctr">
              <a:lnSpc>
                <a:spcPct val="150000"/>
              </a:lnSpc>
              <a:defRPr/>
            </a:pPr>
            <a:r>
              <a:rPr lang="fa-IR" b="0" i="0" u="none">
                <a:solidFill>
                  <a:srgbClr val="003366"/>
                </a:solidFill>
                <a:latin typeface="Arial"/>
                <a:ea typeface="Arial"/>
              </a:rPr>
              <a:t>رسته خدمات: 70 ساعت</a:t>
            </a:r>
            <a:endParaRPr/>
          </a:p>
        </p:txBody>
      </p:sp>
    </p:spTree>
  </p:cSld>
  <p:clrMapOvr>
    <a:masterClrMapping/>
  </p:clrMapOvr>
  <mc:AlternateContent xmlns:mc="http://schemas.openxmlformats.org/markup-compatibility/2006" xmlns:p159="http://schemas.microsoft.com/office/powerpoint/2015/09/main">
    <mc:Choice Requires="p159">
      <p:transition spd="slow">
        <p:fade/>
      </p:transition>
    </mc:Choice>
    <mc:Fallback xmlns:w="http://schemas.openxmlformats.org/wordprocessingml/2006/main" xmlns:m="http://schemas.openxmlformats.org/officeDocument/2006/math" xmlns="">
      <p:transition spd="slow"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80119440"/>
                                        </p:tgtEl>
                                        <p:attrNameLst>
                                          <p:attrName>style.visibility</p:attrName>
                                        </p:attrNameLst>
                                      </p:cBhvr>
                                      <p:to>
                                        <p:strVal val="visible"/>
                                      </p:to>
                                    </p:set>
                                    <p:animEffect transition="in" filter="wipe(down)">
                                      <p:cBhvr>
                                        <p:cTn id="7" dur="580">
                                          <p:stCondLst>
                                            <p:cond delay="0"/>
                                          </p:stCondLst>
                                        </p:cTn>
                                        <p:tgtEl>
                                          <p:spTgt spid="1980119440"/>
                                        </p:tgtEl>
                                      </p:cBhvr>
                                    </p:animEffect>
                                    <p:anim calcmode="lin" valueType="num">
                                      <p:cBhvr>
                                        <p:cTn id="8" dur="1822" tmFilter="0,0; 0.14,0.36; 0.43,0.73; 0.71,0.91; 1.0,1.0">
                                          <p:stCondLst>
                                            <p:cond delay="0"/>
                                          </p:stCondLst>
                                        </p:cTn>
                                        <p:tgtEl>
                                          <p:spTgt spid="198011944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8011944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8011944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8011944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80119440"/>
                                        </p:tgtEl>
                                        <p:attrNameLst>
                                          <p:attrName>ppt_y</p:attrName>
                                        </p:attrNameLst>
                                      </p:cBhvr>
                                      <p:tavLst>
                                        <p:tav tm="0" fmla="#ppt_y-sin(pi*$)/81">
                                          <p:val>
                                            <p:fltVal val="0"/>
                                          </p:val>
                                        </p:tav>
                                        <p:tav tm="100000">
                                          <p:val>
                                            <p:fltVal val="1"/>
                                          </p:val>
                                        </p:tav>
                                      </p:tavLst>
                                    </p:anim>
                                    <p:animScale>
                                      <p:cBhvr>
                                        <p:cTn id="13" dur="26">
                                          <p:stCondLst>
                                            <p:cond delay="650"/>
                                          </p:stCondLst>
                                        </p:cTn>
                                        <p:tgtEl>
                                          <p:spTgt spid="1980119440"/>
                                        </p:tgtEl>
                                      </p:cBhvr>
                                      <p:to x="100000" y="60000"/>
                                    </p:animScale>
                                    <p:animScale>
                                      <p:cBhvr>
                                        <p:cTn id="14" dur="166">
                                          <p:stCondLst>
                                            <p:cond delay="676"/>
                                          </p:stCondLst>
                                        </p:cTn>
                                        <p:tgtEl>
                                          <p:spTgt spid="1980119440"/>
                                        </p:tgtEl>
                                      </p:cBhvr>
                                      <p:to x="100000" y="100000"/>
                                    </p:animScale>
                                    <p:animScale>
                                      <p:cBhvr>
                                        <p:cTn id="15" dur="26">
                                          <p:stCondLst>
                                            <p:cond delay="1312"/>
                                          </p:stCondLst>
                                        </p:cTn>
                                        <p:tgtEl>
                                          <p:spTgt spid="1980119440"/>
                                        </p:tgtEl>
                                      </p:cBhvr>
                                      <p:to x="100000" y="80000"/>
                                    </p:animScale>
                                    <p:animScale>
                                      <p:cBhvr>
                                        <p:cTn id="16" dur="166">
                                          <p:stCondLst>
                                            <p:cond delay="1338"/>
                                          </p:stCondLst>
                                        </p:cTn>
                                        <p:tgtEl>
                                          <p:spTgt spid="1980119440"/>
                                        </p:tgtEl>
                                      </p:cBhvr>
                                      <p:to x="100000" y="100000"/>
                                    </p:animScale>
                                    <p:animScale>
                                      <p:cBhvr>
                                        <p:cTn id="17" dur="26">
                                          <p:stCondLst>
                                            <p:cond delay="1642"/>
                                          </p:stCondLst>
                                        </p:cTn>
                                        <p:tgtEl>
                                          <p:spTgt spid="1980119440"/>
                                        </p:tgtEl>
                                      </p:cBhvr>
                                      <p:to x="100000" y="90000"/>
                                    </p:animScale>
                                    <p:animScale>
                                      <p:cBhvr>
                                        <p:cTn id="18" dur="166">
                                          <p:stCondLst>
                                            <p:cond delay="1668"/>
                                          </p:stCondLst>
                                        </p:cTn>
                                        <p:tgtEl>
                                          <p:spTgt spid="1980119440"/>
                                        </p:tgtEl>
                                      </p:cBhvr>
                                      <p:to x="100000" y="100000"/>
                                    </p:animScale>
                                    <p:animScale>
                                      <p:cBhvr>
                                        <p:cTn id="19" dur="26">
                                          <p:stCondLst>
                                            <p:cond delay="1808"/>
                                          </p:stCondLst>
                                        </p:cTn>
                                        <p:tgtEl>
                                          <p:spTgt spid="1980119440"/>
                                        </p:tgtEl>
                                      </p:cBhvr>
                                      <p:to x="100000" y="95000"/>
                                    </p:animScale>
                                    <p:animScale>
                                      <p:cBhvr>
                                        <p:cTn id="20" dur="166">
                                          <p:stCondLst>
                                            <p:cond delay="1834"/>
                                          </p:stCondLst>
                                        </p:cTn>
                                        <p:tgtEl>
                                          <p:spTgt spid="1980119440"/>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84756480"/>
                                        </p:tgtEl>
                                        <p:attrNameLst>
                                          <p:attrName>style.visibility</p:attrName>
                                        </p:attrNameLst>
                                      </p:cBhvr>
                                      <p:to>
                                        <p:strVal val="visible"/>
                                      </p:to>
                                    </p:set>
                                    <p:animEffect transition="in" filter="fade">
                                      <p:cBhvr>
                                        <p:cTn id="25" dur="1000"/>
                                        <p:tgtEl>
                                          <p:spTgt spid="184756480"/>
                                        </p:tgtEl>
                                      </p:cBhvr>
                                    </p:animEffect>
                                    <p:anim calcmode="lin" valueType="num">
                                      <p:cBhvr>
                                        <p:cTn id="26" dur="1000" fill="hold"/>
                                        <p:tgtEl>
                                          <p:spTgt spid="184756480"/>
                                        </p:tgtEl>
                                        <p:attrNameLst>
                                          <p:attrName>ppt_x</p:attrName>
                                        </p:attrNameLst>
                                      </p:cBhvr>
                                      <p:tavLst>
                                        <p:tav tm="0">
                                          <p:val>
                                            <p:strVal val="#ppt_x"/>
                                          </p:val>
                                        </p:tav>
                                        <p:tav tm="100000">
                                          <p:val>
                                            <p:strVal val="#ppt_x"/>
                                          </p:val>
                                        </p:tav>
                                      </p:tavLst>
                                    </p:anim>
                                    <p:anim calcmode="lin" valueType="num">
                                      <p:cBhvr>
                                        <p:cTn id="27" dur="1000" fill="hold"/>
                                        <p:tgtEl>
                                          <p:spTgt spid="18475648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2109429809"/>
                                        </p:tgtEl>
                                        <p:attrNameLst>
                                          <p:attrName>style.visibility</p:attrName>
                                        </p:attrNameLst>
                                      </p:cBhvr>
                                      <p:to>
                                        <p:strVal val="visible"/>
                                      </p:to>
                                    </p:set>
                                    <p:anim calcmode="lin" valueType="num">
                                      <p:cBhvr>
                                        <p:cTn id="32" dur="1000" fill="hold"/>
                                        <p:tgtEl>
                                          <p:spTgt spid="2109429809"/>
                                        </p:tgtEl>
                                        <p:attrNameLst>
                                          <p:attrName>ppt_w</p:attrName>
                                        </p:attrNameLst>
                                      </p:cBhvr>
                                      <p:tavLst>
                                        <p:tav tm="0">
                                          <p:val>
                                            <p:fltVal val="0"/>
                                          </p:val>
                                        </p:tav>
                                        <p:tav tm="100000">
                                          <p:val>
                                            <p:strVal val="#ppt_w"/>
                                          </p:val>
                                        </p:tav>
                                      </p:tavLst>
                                    </p:anim>
                                    <p:anim calcmode="lin" valueType="num">
                                      <p:cBhvr>
                                        <p:cTn id="33" dur="1000" fill="hold"/>
                                        <p:tgtEl>
                                          <p:spTgt spid="2109429809"/>
                                        </p:tgtEl>
                                        <p:attrNameLst>
                                          <p:attrName>ppt_h</p:attrName>
                                        </p:attrNameLst>
                                      </p:cBhvr>
                                      <p:tavLst>
                                        <p:tav tm="0">
                                          <p:val>
                                            <p:fltVal val="0"/>
                                          </p:val>
                                        </p:tav>
                                        <p:tav tm="100000">
                                          <p:val>
                                            <p:strVal val="#ppt_h"/>
                                          </p:val>
                                        </p:tav>
                                      </p:tavLst>
                                    </p:anim>
                                    <p:anim calcmode="lin" valueType="num">
                                      <p:cBhvr>
                                        <p:cTn id="34" dur="1000" fill="hold"/>
                                        <p:tgtEl>
                                          <p:spTgt spid="2109429809"/>
                                        </p:tgtEl>
                                        <p:attrNameLst>
                                          <p:attrName>style.rotation</p:attrName>
                                        </p:attrNameLst>
                                      </p:cBhvr>
                                      <p:tavLst>
                                        <p:tav tm="0">
                                          <p:val>
                                            <p:fltVal val="90"/>
                                          </p:val>
                                        </p:tav>
                                        <p:tav tm="100000">
                                          <p:val>
                                            <p:fltVal val="0"/>
                                          </p:val>
                                        </p:tav>
                                      </p:tavLst>
                                    </p:anim>
                                    <p:animEffect transition="in" filter="fade">
                                      <p:cBhvr>
                                        <p:cTn id="35" dur="1000"/>
                                        <p:tgtEl>
                                          <p:spTgt spid="2109429809"/>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1207411757"/>
                                        </p:tgtEl>
                                        <p:attrNameLst>
                                          <p:attrName>style.visibility</p:attrName>
                                        </p:attrNameLst>
                                      </p:cBhvr>
                                      <p:to>
                                        <p:strVal val="visible"/>
                                      </p:to>
                                    </p:set>
                                    <p:animEffect transition="in" filter="wipe(down)">
                                      <p:cBhvr>
                                        <p:cTn id="40" dur="580">
                                          <p:stCondLst>
                                            <p:cond delay="0"/>
                                          </p:stCondLst>
                                        </p:cTn>
                                        <p:tgtEl>
                                          <p:spTgt spid="1207411757"/>
                                        </p:tgtEl>
                                      </p:cBhvr>
                                    </p:animEffect>
                                    <p:anim calcmode="lin" valueType="num">
                                      <p:cBhvr>
                                        <p:cTn id="41" dur="1822" tmFilter="0,0; 0.14,0.36; 0.43,0.73; 0.71,0.91; 1.0,1.0">
                                          <p:stCondLst>
                                            <p:cond delay="0"/>
                                          </p:stCondLst>
                                        </p:cTn>
                                        <p:tgtEl>
                                          <p:spTgt spid="1207411757"/>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207411757"/>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207411757"/>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207411757"/>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207411757"/>
                                        </p:tgtEl>
                                        <p:attrNameLst>
                                          <p:attrName>ppt_y</p:attrName>
                                        </p:attrNameLst>
                                      </p:cBhvr>
                                      <p:tavLst>
                                        <p:tav tm="0" fmla="#ppt_y-sin(pi*$)/81">
                                          <p:val>
                                            <p:fltVal val="0"/>
                                          </p:val>
                                        </p:tav>
                                        <p:tav tm="100000">
                                          <p:val>
                                            <p:fltVal val="1"/>
                                          </p:val>
                                        </p:tav>
                                      </p:tavLst>
                                    </p:anim>
                                    <p:animScale>
                                      <p:cBhvr>
                                        <p:cTn id="46" dur="26">
                                          <p:stCondLst>
                                            <p:cond delay="650"/>
                                          </p:stCondLst>
                                        </p:cTn>
                                        <p:tgtEl>
                                          <p:spTgt spid="1207411757"/>
                                        </p:tgtEl>
                                      </p:cBhvr>
                                      <p:to x="100000" y="60000"/>
                                    </p:animScale>
                                    <p:animScale>
                                      <p:cBhvr>
                                        <p:cTn id="47" dur="166">
                                          <p:stCondLst>
                                            <p:cond delay="676"/>
                                          </p:stCondLst>
                                        </p:cTn>
                                        <p:tgtEl>
                                          <p:spTgt spid="1207411757"/>
                                        </p:tgtEl>
                                      </p:cBhvr>
                                      <p:to x="100000" y="100000"/>
                                    </p:animScale>
                                    <p:animScale>
                                      <p:cBhvr>
                                        <p:cTn id="48" dur="26">
                                          <p:stCondLst>
                                            <p:cond delay="1312"/>
                                          </p:stCondLst>
                                        </p:cTn>
                                        <p:tgtEl>
                                          <p:spTgt spid="1207411757"/>
                                        </p:tgtEl>
                                      </p:cBhvr>
                                      <p:to x="100000" y="80000"/>
                                    </p:animScale>
                                    <p:animScale>
                                      <p:cBhvr>
                                        <p:cTn id="49" dur="166">
                                          <p:stCondLst>
                                            <p:cond delay="1338"/>
                                          </p:stCondLst>
                                        </p:cTn>
                                        <p:tgtEl>
                                          <p:spTgt spid="1207411757"/>
                                        </p:tgtEl>
                                      </p:cBhvr>
                                      <p:to x="100000" y="100000"/>
                                    </p:animScale>
                                    <p:animScale>
                                      <p:cBhvr>
                                        <p:cTn id="50" dur="26">
                                          <p:stCondLst>
                                            <p:cond delay="1642"/>
                                          </p:stCondLst>
                                        </p:cTn>
                                        <p:tgtEl>
                                          <p:spTgt spid="1207411757"/>
                                        </p:tgtEl>
                                      </p:cBhvr>
                                      <p:to x="100000" y="90000"/>
                                    </p:animScale>
                                    <p:animScale>
                                      <p:cBhvr>
                                        <p:cTn id="51" dur="166">
                                          <p:stCondLst>
                                            <p:cond delay="1668"/>
                                          </p:stCondLst>
                                        </p:cTn>
                                        <p:tgtEl>
                                          <p:spTgt spid="1207411757"/>
                                        </p:tgtEl>
                                      </p:cBhvr>
                                      <p:to x="100000" y="100000"/>
                                    </p:animScale>
                                    <p:animScale>
                                      <p:cBhvr>
                                        <p:cTn id="52" dur="26">
                                          <p:stCondLst>
                                            <p:cond delay="1808"/>
                                          </p:stCondLst>
                                        </p:cTn>
                                        <p:tgtEl>
                                          <p:spTgt spid="1207411757"/>
                                        </p:tgtEl>
                                      </p:cBhvr>
                                      <p:to x="100000" y="95000"/>
                                    </p:animScale>
                                    <p:animScale>
                                      <p:cBhvr>
                                        <p:cTn id="53" dur="166">
                                          <p:stCondLst>
                                            <p:cond delay="1834"/>
                                          </p:stCondLst>
                                        </p:cTn>
                                        <p:tgtEl>
                                          <p:spTgt spid="1207411757"/>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grpId="0" nodeType="clickEffect">
                                  <p:stCondLst>
                                    <p:cond delay="0"/>
                                  </p:stCondLst>
                                  <p:childTnLst>
                                    <p:set>
                                      <p:cBhvr>
                                        <p:cTn id="57" dur="1" fill="hold">
                                          <p:stCondLst>
                                            <p:cond delay="0"/>
                                          </p:stCondLst>
                                        </p:cTn>
                                        <p:tgtEl>
                                          <p:spTgt spid="2032803924"/>
                                        </p:tgtEl>
                                        <p:attrNameLst>
                                          <p:attrName>style.visibility</p:attrName>
                                        </p:attrNameLst>
                                      </p:cBhvr>
                                      <p:to>
                                        <p:strVal val="visible"/>
                                      </p:to>
                                    </p:set>
                                    <p:animEffect transition="in" filter="wipe(down)">
                                      <p:cBhvr>
                                        <p:cTn id="58" dur="580">
                                          <p:stCondLst>
                                            <p:cond delay="0"/>
                                          </p:stCondLst>
                                        </p:cTn>
                                        <p:tgtEl>
                                          <p:spTgt spid="2032803924"/>
                                        </p:tgtEl>
                                      </p:cBhvr>
                                    </p:animEffect>
                                    <p:anim calcmode="lin" valueType="num">
                                      <p:cBhvr>
                                        <p:cTn id="59" dur="1822" tmFilter="0,0; 0.14,0.36; 0.43,0.73; 0.71,0.91; 1.0,1.0">
                                          <p:stCondLst>
                                            <p:cond delay="0"/>
                                          </p:stCondLst>
                                        </p:cTn>
                                        <p:tgtEl>
                                          <p:spTgt spid="2032803924"/>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2032803924"/>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2032803924"/>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2032803924"/>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2032803924"/>
                                        </p:tgtEl>
                                        <p:attrNameLst>
                                          <p:attrName>ppt_y</p:attrName>
                                        </p:attrNameLst>
                                      </p:cBhvr>
                                      <p:tavLst>
                                        <p:tav tm="0" fmla="#ppt_y-sin(pi*$)/81">
                                          <p:val>
                                            <p:fltVal val="0"/>
                                          </p:val>
                                        </p:tav>
                                        <p:tav tm="100000">
                                          <p:val>
                                            <p:fltVal val="1"/>
                                          </p:val>
                                        </p:tav>
                                      </p:tavLst>
                                    </p:anim>
                                    <p:animScale>
                                      <p:cBhvr>
                                        <p:cTn id="64" dur="26">
                                          <p:stCondLst>
                                            <p:cond delay="650"/>
                                          </p:stCondLst>
                                        </p:cTn>
                                        <p:tgtEl>
                                          <p:spTgt spid="2032803924"/>
                                        </p:tgtEl>
                                      </p:cBhvr>
                                      <p:to x="100000" y="60000"/>
                                    </p:animScale>
                                    <p:animScale>
                                      <p:cBhvr>
                                        <p:cTn id="65" dur="166">
                                          <p:stCondLst>
                                            <p:cond delay="676"/>
                                          </p:stCondLst>
                                        </p:cTn>
                                        <p:tgtEl>
                                          <p:spTgt spid="2032803924"/>
                                        </p:tgtEl>
                                      </p:cBhvr>
                                      <p:to x="100000" y="100000"/>
                                    </p:animScale>
                                    <p:animScale>
                                      <p:cBhvr>
                                        <p:cTn id="66" dur="26">
                                          <p:stCondLst>
                                            <p:cond delay="1312"/>
                                          </p:stCondLst>
                                        </p:cTn>
                                        <p:tgtEl>
                                          <p:spTgt spid="2032803924"/>
                                        </p:tgtEl>
                                      </p:cBhvr>
                                      <p:to x="100000" y="80000"/>
                                    </p:animScale>
                                    <p:animScale>
                                      <p:cBhvr>
                                        <p:cTn id="67" dur="166">
                                          <p:stCondLst>
                                            <p:cond delay="1338"/>
                                          </p:stCondLst>
                                        </p:cTn>
                                        <p:tgtEl>
                                          <p:spTgt spid="2032803924"/>
                                        </p:tgtEl>
                                      </p:cBhvr>
                                      <p:to x="100000" y="100000"/>
                                    </p:animScale>
                                    <p:animScale>
                                      <p:cBhvr>
                                        <p:cTn id="68" dur="26">
                                          <p:stCondLst>
                                            <p:cond delay="1642"/>
                                          </p:stCondLst>
                                        </p:cTn>
                                        <p:tgtEl>
                                          <p:spTgt spid="2032803924"/>
                                        </p:tgtEl>
                                      </p:cBhvr>
                                      <p:to x="100000" y="90000"/>
                                    </p:animScale>
                                    <p:animScale>
                                      <p:cBhvr>
                                        <p:cTn id="69" dur="166">
                                          <p:stCondLst>
                                            <p:cond delay="1668"/>
                                          </p:stCondLst>
                                        </p:cTn>
                                        <p:tgtEl>
                                          <p:spTgt spid="2032803924"/>
                                        </p:tgtEl>
                                      </p:cBhvr>
                                      <p:to x="100000" y="100000"/>
                                    </p:animScale>
                                    <p:animScale>
                                      <p:cBhvr>
                                        <p:cTn id="70" dur="26">
                                          <p:stCondLst>
                                            <p:cond delay="1808"/>
                                          </p:stCondLst>
                                        </p:cTn>
                                        <p:tgtEl>
                                          <p:spTgt spid="2032803924"/>
                                        </p:tgtEl>
                                      </p:cBhvr>
                                      <p:to x="100000" y="95000"/>
                                    </p:animScale>
                                    <p:animScale>
                                      <p:cBhvr>
                                        <p:cTn id="71" dur="166">
                                          <p:stCondLst>
                                            <p:cond delay="1834"/>
                                          </p:stCondLst>
                                        </p:cTn>
                                        <p:tgtEl>
                                          <p:spTgt spid="203280392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0119440" grpId="0" uiExpand="1" animBg="1" autoUpdateAnimBg="0" advAuto="0"/>
      <p:bldP spid="184756480" grpId="0" uiExpand="1" animBg="1" autoUpdateAnimBg="0" advAuto="0"/>
      <p:bldP spid="2109429809" grpId="0" uiExpand="1" animBg="1" autoUpdateAnimBg="0" advAuto="0"/>
      <p:bldP spid="1207411757" grpId="0" uiExpand="1" animBg="1" autoUpdateAnimBg="0" advAuto="0"/>
      <p:bldP spid="2032803924" grpId="0" uiExpand="1" animBg="1"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94662802" name="Hexagon 3"/>
          <p:cNvSpPr>
            <a:spLocks noGrp="1" noChangeShapeType="1"/>
          </p:cNvSpPr>
          <p:nvPr/>
        </p:nvSpPr>
        <p:spPr bwMode="auto">
          <a:xfrm>
            <a:off x="1295400" y="381000"/>
            <a:ext cx="5943600" cy="1219200"/>
          </a:xfrm>
          <a:prstGeom prst="hexagon">
            <a:avLst>
              <a:gd name="adj" fmla="val 25000"/>
              <a:gd name="vf" fmla="val 115470"/>
            </a:avLst>
          </a:prstGeom>
          <a:gradFill>
            <a:gsLst>
              <a:gs pos="0">
                <a:srgbClr val="C5FFFF"/>
              </a:gs>
              <a:gs pos="35000">
                <a:srgbClr val="D5FFFF"/>
              </a:gs>
              <a:gs pos="100000">
                <a:srgbClr val="EDFFFF"/>
              </a:gs>
            </a:gsLst>
            <a:lin ang="16200000" scaled="1"/>
          </a:gradFill>
          <a:ln w="9524">
            <a:solidFill>
              <a:srgbClr val="A8DEDE"/>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3000">
                <a:solidFill>
                  <a:srgbClr val="003366"/>
                </a:solidFill>
                <a:latin typeface="Arial"/>
                <a:ea typeface="B Titr"/>
              </a:rPr>
              <a:t>ارتقاء به رتبه ارشد</a:t>
            </a:r>
            <a:endParaRPr/>
          </a:p>
        </p:txBody>
      </p:sp>
      <p:grpSp>
        <p:nvGrpSpPr>
          <p:cNvPr id="1063460508" name="Curved Left Arrow 4"/>
          <p:cNvGrpSpPr/>
          <p:nvPr/>
        </p:nvGrpSpPr>
        <p:grpSpPr bwMode="auto">
          <a:xfrm>
            <a:off x="7334250" y="1212850"/>
            <a:ext cx="1103312" cy="3932237"/>
            <a:chOff x="4620" y="764"/>
            <a:chExt cx="695" cy="2477"/>
          </a:xfrm>
        </p:grpSpPr>
        <p:pic>
          <p:nvPicPr>
            <p:cNvPr id="32771" name="Curved Left Arrow 4"/>
            <p:cNvPicPr>
              <a:picLocks noChangeAspect="1"/>
            </p:cNvPicPr>
            <p:nvPr/>
          </p:nvPicPr>
          <p:blipFill rotWithShape="1">
            <a:blip r:embed="rId3"/>
            <a:stretch/>
          </p:blipFill>
          <p:spPr bwMode="auto">
            <a:xfrm>
              <a:off x="4620" y="764"/>
              <a:ext cx="695" cy="2477"/>
            </a:xfrm>
            <a:prstGeom prst="rect">
              <a:avLst/>
            </a:prstGeom>
            <a:noFill/>
          </p:spPr>
        </p:pic>
        <p:sp>
          <p:nvSpPr>
            <p:cNvPr id="32772" name="Shape 32772"/>
            <p:cNvSpPr txBox="1">
              <a:spLocks noChangeShapeType="1"/>
            </p:cNvSpPr>
            <p:nvPr/>
          </p:nvSpPr>
          <p:spPr bwMode="auto">
            <a:xfrm>
              <a:off x="4656" y="788"/>
              <a:ext cx="624" cy="2443"/>
            </a:xfrm>
            <a:prstGeom prst="rect">
              <a:avLst/>
            </a:prstGeom>
            <a:noFill/>
          </p:spPr>
          <p:txBody>
            <a:bodyPr lIns="91440" tIns="45720" rIns="91440" bIns="45720" anchor="ctr" anchorCtr="0"/>
            <a:lstStyle/>
            <a:p>
              <a:pPr>
                <a:defRPr/>
              </a:pPr>
              <a:endParaRPr sz="1400"/>
            </a:p>
          </p:txBody>
        </p:sp>
      </p:grpSp>
      <p:sp>
        <p:nvSpPr>
          <p:cNvPr id="1655438038" name="Flowchart: Data 5"/>
          <p:cNvSpPr>
            <a:spLocks noGrp="1" noChangeShapeType="1"/>
          </p:cNvSpPr>
          <p:nvPr/>
        </p:nvSpPr>
        <p:spPr bwMode="auto">
          <a:xfrm>
            <a:off x="4876800" y="2660650"/>
            <a:ext cx="2705100" cy="3282950"/>
          </a:xfrm>
          <a:prstGeom prst="flowChartInputOutput">
            <a:avLst/>
          </a:prstGeom>
          <a:gradFill>
            <a:gsLst>
              <a:gs pos="0">
                <a:srgbClr val="FFFFFF"/>
              </a:gs>
              <a:gs pos="35000">
                <a:srgbClr val="FFFFFF"/>
              </a:gs>
              <a:gs pos="100000">
                <a:srgbClr val="FFFFFF"/>
              </a:gs>
            </a:gsLst>
            <a:lin ang="16200000" scaled="1"/>
          </a:gradFill>
          <a:ln w="9524">
            <a:solidFill>
              <a:srgbClr val="F9F9F9"/>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تجربه مشاغل تا سطح کاردانی 16 سال </a:t>
            </a:r>
            <a:endParaRPr/>
          </a:p>
          <a:p>
            <a:pPr lvl="0" algn="ctr">
              <a:defRPr/>
            </a:pPr>
            <a:r>
              <a:rPr lang="fa-IR" sz="2400">
                <a:latin typeface="Arial"/>
                <a:ea typeface="B Titr"/>
              </a:rPr>
              <a:t>مشاغل کارشناسی و بالاتر 12 سال </a:t>
            </a:r>
            <a:endParaRPr/>
          </a:p>
        </p:txBody>
      </p:sp>
      <p:sp>
        <p:nvSpPr>
          <p:cNvPr id="783184166" name="Flowchart: Data 6"/>
          <p:cNvSpPr>
            <a:spLocks noGrp="1" noChangeShapeType="1"/>
          </p:cNvSpPr>
          <p:nvPr/>
        </p:nvSpPr>
        <p:spPr bwMode="auto">
          <a:xfrm>
            <a:off x="2500312" y="3929062"/>
            <a:ext cx="2514600" cy="2362199"/>
          </a:xfrm>
          <a:prstGeom prst="flowChartInputOutput">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میانگین ارزشیابی در طول ارتقاء رتبه شغلی 75 درصد  </a:t>
            </a:r>
            <a:endParaRPr/>
          </a:p>
        </p:txBody>
      </p:sp>
      <p:sp>
        <p:nvSpPr>
          <p:cNvPr id="1188379662" name="Flowchart: Data 7"/>
          <p:cNvSpPr>
            <a:spLocks noGrp="1" noChangeShapeType="1"/>
          </p:cNvSpPr>
          <p:nvPr/>
        </p:nvSpPr>
        <p:spPr bwMode="auto">
          <a:xfrm>
            <a:off x="0" y="2660650"/>
            <a:ext cx="2786062" cy="2982912"/>
          </a:xfrm>
          <a:prstGeom prst="flowChartInputOutput">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گذراندن 250 ساعت دوره آموزشی در چهارچوب نظام آموزشی</a:t>
            </a:r>
          </a:p>
          <a:p>
            <a:pPr lvl="0" algn="ctr">
              <a:defRPr/>
            </a:pPr>
            <a:r>
              <a:rPr lang="fa-IR" sz="2400">
                <a:latin typeface="Arial"/>
                <a:ea typeface="B Titr"/>
              </a:rPr>
              <a:t>رسته خدمات: 50 ساعت </a:t>
            </a:r>
            <a:endParaRPr/>
          </a:p>
        </p:txBody>
      </p:sp>
      <p:grpSp>
        <p:nvGrpSpPr>
          <p:cNvPr id="2123870355" name="Cloud 8"/>
          <p:cNvGrpSpPr/>
          <p:nvPr/>
        </p:nvGrpSpPr>
        <p:grpSpPr bwMode="auto">
          <a:xfrm>
            <a:off x="7523162" y="4919662"/>
            <a:ext cx="1676400" cy="1462087"/>
            <a:chOff x="4739" y="3099"/>
            <a:chExt cx="1056" cy="921"/>
          </a:xfrm>
        </p:grpSpPr>
        <p:pic>
          <p:nvPicPr>
            <p:cNvPr id="32777" name="Cloud 8"/>
            <p:cNvPicPr>
              <a:picLocks noChangeAspect="1"/>
            </p:cNvPicPr>
            <p:nvPr/>
          </p:nvPicPr>
          <p:blipFill rotWithShape="1">
            <a:blip r:embed="rId4"/>
            <a:stretch/>
          </p:blipFill>
          <p:spPr bwMode="auto">
            <a:xfrm>
              <a:off x="4739" y="3099"/>
              <a:ext cx="1056" cy="921"/>
            </a:xfrm>
            <a:prstGeom prst="rect">
              <a:avLst/>
            </a:prstGeom>
            <a:noFill/>
          </p:spPr>
        </p:pic>
        <p:sp>
          <p:nvSpPr>
            <p:cNvPr id="32778" name="Shape 32778"/>
            <p:cNvSpPr txBox="1">
              <a:spLocks noChangeShapeType="1"/>
            </p:cNvSpPr>
            <p:nvPr/>
          </p:nvSpPr>
          <p:spPr bwMode="auto">
            <a:xfrm>
              <a:off x="4912" y="3249"/>
              <a:ext cx="642" cy="554"/>
            </a:xfrm>
            <a:prstGeom prst="rect">
              <a:avLst/>
            </a:prstGeom>
            <a:noFill/>
          </p:spPr>
          <p:txBody>
            <a:bodyPr lIns="91440" tIns="45720" rIns="91440" bIns="45720" anchor="ctr" anchorCtr="0"/>
            <a:lstStyle/>
            <a:p>
              <a:pPr lvl="0" algn="ctr">
                <a:defRPr/>
              </a:pPr>
              <a:r>
                <a:rPr lang="fa-IR" sz="2000">
                  <a:solidFill>
                    <a:srgbClr val="FFFFFF"/>
                  </a:solidFill>
                  <a:latin typeface="Arial"/>
                  <a:ea typeface="B Titr"/>
                </a:rPr>
                <a:t>تحقق همزمان 3 شرط</a:t>
              </a:r>
              <a:endParaRPr/>
            </a:p>
          </p:txBody>
        </p:sp>
      </p:grpSp>
    </p:spTree>
  </p:cSld>
  <p:clrMapOvr>
    <a:masterClrMapping/>
  </p:clrMapOvr>
  <mc:AlternateContent xmlns:mc="http://schemas.openxmlformats.org/markup-compatibility/2006" xmlns:p159="http://schemas.microsoft.com/office/powerpoint/2015/09/main">
    <mc:Choice Requires="p159">
      <p:transition spd="slow">
        <p:fade/>
      </p:transition>
    </mc:Choice>
    <mc:Fallback xmlns:w="http://schemas.openxmlformats.org/wordprocessingml/2006/main" xmlns:m="http://schemas.openxmlformats.org/officeDocument/2006/math" xmlns="">
      <p:transition spd="slow"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94662802"/>
                                        </p:tgtEl>
                                        <p:attrNameLst>
                                          <p:attrName>style.visibility</p:attrName>
                                        </p:attrNameLst>
                                      </p:cBhvr>
                                      <p:to>
                                        <p:strVal val="visible"/>
                                      </p:to>
                                    </p:set>
                                    <p:animEffect transition="in" filter="fade">
                                      <p:cBhvr>
                                        <p:cTn id="7" dur="1000"/>
                                        <p:tgtEl>
                                          <p:spTgt spid="694662802"/>
                                        </p:tgtEl>
                                      </p:cBhvr>
                                    </p:animEffect>
                                    <p:anim calcmode="lin" valueType="num">
                                      <p:cBhvr>
                                        <p:cTn id="8" dur="1000" fill="hold"/>
                                        <p:tgtEl>
                                          <p:spTgt spid="694662802"/>
                                        </p:tgtEl>
                                        <p:attrNameLst>
                                          <p:attrName>ppt_x</p:attrName>
                                        </p:attrNameLst>
                                      </p:cBhvr>
                                      <p:tavLst>
                                        <p:tav tm="0">
                                          <p:val>
                                            <p:strVal val="#ppt_x"/>
                                          </p:val>
                                        </p:tav>
                                        <p:tav tm="100000">
                                          <p:val>
                                            <p:strVal val="#ppt_x"/>
                                          </p:val>
                                        </p:tav>
                                      </p:tavLst>
                                    </p:anim>
                                    <p:anim calcmode="lin" valueType="num">
                                      <p:cBhvr>
                                        <p:cTn id="9" dur="1000" fill="hold"/>
                                        <p:tgtEl>
                                          <p:spTgt spid="69466280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063460508"/>
                                        </p:tgtEl>
                                        <p:attrNameLst>
                                          <p:attrName>style.visibility</p:attrName>
                                        </p:attrNameLst>
                                      </p:cBhvr>
                                      <p:to>
                                        <p:strVal val="visible"/>
                                      </p:to>
                                    </p:set>
                                    <p:animEffect transition="in" filter="barn(inVertical)">
                                      <p:cBhvr>
                                        <p:cTn id="14" dur="500"/>
                                        <p:tgtEl>
                                          <p:spTgt spid="1063460508"/>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123870355"/>
                                        </p:tgtEl>
                                        <p:attrNameLst>
                                          <p:attrName>style.visibility</p:attrName>
                                        </p:attrNameLst>
                                      </p:cBhvr>
                                      <p:to>
                                        <p:strVal val="visible"/>
                                      </p:to>
                                    </p:set>
                                    <p:animEffect transition="in" filter="fade">
                                      <p:cBhvr>
                                        <p:cTn id="19" dur="1000"/>
                                        <p:tgtEl>
                                          <p:spTgt spid="2123870355"/>
                                        </p:tgtEl>
                                      </p:cBhvr>
                                    </p:animEffect>
                                    <p:anim calcmode="lin" valueType="num">
                                      <p:cBhvr>
                                        <p:cTn id="20" dur="1000" fill="hold"/>
                                        <p:tgtEl>
                                          <p:spTgt spid="2123870355"/>
                                        </p:tgtEl>
                                        <p:attrNameLst>
                                          <p:attrName>ppt_x</p:attrName>
                                        </p:attrNameLst>
                                      </p:cBhvr>
                                      <p:tavLst>
                                        <p:tav tm="0">
                                          <p:val>
                                            <p:strVal val="#ppt_x"/>
                                          </p:val>
                                        </p:tav>
                                        <p:tav tm="100000">
                                          <p:val>
                                            <p:strVal val="#ppt_x"/>
                                          </p:val>
                                        </p:tav>
                                      </p:tavLst>
                                    </p:anim>
                                    <p:anim calcmode="lin" valueType="num">
                                      <p:cBhvr>
                                        <p:cTn id="21" dur="1000" fill="hold"/>
                                        <p:tgtEl>
                                          <p:spTgt spid="212387035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6" presetClass="entr" presetSubtype="0" fill="hold" grpId="0" nodeType="clickEffect">
                                  <p:stCondLst>
                                    <p:cond delay="0"/>
                                  </p:stCondLst>
                                  <p:childTnLst>
                                    <p:set>
                                      <p:cBhvr>
                                        <p:cTn id="25" dur="1" fill="hold">
                                          <p:stCondLst>
                                            <p:cond delay="0"/>
                                          </p:stCondLst>
                                        </p:cTn>
                                        <p:tgtEl>
                                          <p:spTgt spid="1655438038"/>
                                        </p:tgtEl>
                                        <p:attrNameLst>
                                          <p:attrName>style.visibility</p:attrName>
                                        </p:attrNameLst>
                                      </p:cBhvr>
                                      <p:to>
                                        <p:strVal val="visible"/>
                                      </p:to>
                                    </p:set>
                                    <p:animEffect transition="in" filter="wipe(down)">
                                      <p:cBhvr>
                                        <p:cTn id="26" dur="580">
                                          <p:stCondLst>
                                            <p:cond delay="0"/>
                                          </p:stCondLst>
                                        </p:cTn>
                                        <p:tgtEl>
                                          <p:spTgt spid="1655438038"/>
                                        </p:tgtEl>
                                      </p:cBhvr>
                                    </p:animEffect>
                                    <p:anim calcmode="lin" valueType="num">
                                      <p:cBhvr>
                                        <p:cTn id="27" dur="1822" tmFilter="0,0; 0.14,0.36; 0.43,0.73; 0.71,0.91; 1.0,1.0">
                                          <p:stCondLst>
                                            <p:cond delay="0"/>
                                          </p:stCondLst>
                                        </p:cTn>
                                        <p:tgtEl>
                                          <p:spTgt spid="1655438038"/>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1655438038"/>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1655438038"/>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1655438038"/>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1655438038"/>
                                        </p:tgtEl>
                                        <p:attrNameLst>
                                          <p:attrName>ppt_y</p:attrName>
                                        </p:attrNameLst>
                                      </p:cBhvr>
                                      <p:tavLst>
                                        <p:tav tm="0" fmla="#ppt_y-sin(pi*$)/81">
                                          <p:val>
                                            <p:fltVal val="0"/>
                                          </p:val>
                                        </p:tav>
                                        <p:tav tm="100000">
                                          <p:val>
                                            <p:fltVal val="1"/>
                                          </p:val>
                                        </p:tav>
                                      </p:tavLst>
                                    </p:anim>
                                    <p:animScale>
                                      <p:cBhvr>
                                        <p:cTn id="32" dur="26">
                                          <p:stCondLst>
                                            <p:cond delay="650"/>
                                          </p:stCondLst>
                                        </p:cTn>
                                        <p:tgtEl>
                                          <p:spTgt spid="1655438038"/>
                                        </p:tgtEl>
                                      </p:cBhvr>
                                      <p:to x="100000" y="60000"/>
                                    </p:animScale>
                                    <p:animScale>
                                      <p:cBhvr>
                                        <p:cTn id="33" dur="166">
                                          <p:stCondLst>
                                            <p:cond delay="676"/>
                                          </p:stCondLst>
                                        </p:cTn>
                                        <p:tgtEl>
                                          <p:spTgt spid="1655438038"/>
                                        </p:tgtEl>
                                      </p:cBhvr>
                                      <p:to x="100000" y="100000"/>
                                    </p:animScale>
                                    <p:animScale>
                                      <p:cBhvr>
                                        <p:cTn id="34" dur="26">
                                          <p:stCondLst>
                                            <p:cond delay="1312"/>
                                          </p:stCondLst>
                                        </p:cTn>
                                        <p:tgtEl>
                                          <p:spTgt spid="1655438038"/>
                                        </p:tgtEl>
                                      </p:cBhvr>
                                      <p:to x="100000" y="80000"/>
                                    </p:animScale>
                                    <p:animScale>
                                      <p:cBhvr>
                                        <p:cTn id="35" dur="166">
                                          <p:stCondLst>
                                            <p:cond delay="1338"/>
                                          </p:stCondLst>
                                        </p:cTn>
                                        <p:tgtEl>
                                          <p:spTgt spid="1655438038"/>
                                        </p:tgtEl>
                                      </p:cBhvr>
                                      <p:to x="100000" y="100000"/>
                                    </p:animScale>
                                    <p:animScale>
                                      <p:cBhvr>
                                        <p:cTn id="36" dur="26">
                                          <p:stCondLst>
                                            <p:cond delay="1642"/>
                                          </p:stCondLst>
                                        </p:cTn>
                                        <p:tgtEl>
                                          <p:spTgt spid="1655438038"/>
                                        </p:tgtEl>
                                      </p:cBhvr>
                                      <p:to x="100000" y="90000"/>
                                    </p:animScale>
                                    <p:animScale>
                                      <p:cBhvr>
                                        <p:cTn id="37" dur="166">
                                          <p:stCondLst>
                                            <p:cond delay="1668"/>
                                          </p:stCondLst>
                                        </p:cTn>
                                        <p:tgtEl>
                                          <p:spTgt spid="1655438038"/>
                                        </p:tgtEl>
                                      </p:cBhvr>
                                      <p:to x="100000" y="100000"/>
                                    </p:animScale>
                                    <p:animScale>
                                      <p:cBhvr>
                                        <p:cTn id="38" dur="26">
                                          <p:stCondLst>
                                            <p:cond delay="1808"/>
                                          </p:stCondLst>
                                        </p:cTn>
                                        <p:tgtEl>
                                          <p:spTgt spid="1655438038"/>
                                        </p:tgtEl>
                                      </p:cBhvr>
                                      <p:to x="100000" y="95000"/>
                                    </p:animScale>
                                    <p:animScale>
                                      <p:cBhvr>
                                        <p:cTn id="39" dur="166">
                                          <p:stCondLst>
                                            <p:cond delay="1834"/>
                                          </p:stCondLst>
                                        </p:cTn>
                                        <p:tgtEl>
                                          <p:spTgt spid="1655438038"/>
                                        </p:tgtEl>
                                      </p:cBhvr>
                                      <p:to x="100000" y="100000"/>
                                    </p:animScale>
                                  </p:childTnLst>
                                </p:cTn>
                              </p:par>
                            </p:childTnLst>
                          </p:cTn>
                        </p:par>
                      </p:childTnLst>
                    </p:cTn>
                  </p:par>
                  <p:par>
                    <p:cTn id="40" fill="hold">
                      <p:stCondLst>
                        <p:cond delay="indefinite"/>
                      </p:stCondLst>
                      <p:childTnLst>
                        <p:par>
                          <p:cTn id="41" fill="hold">
                            <p:stCondLst>
                              <p:cond delay="0"/>
                            </p:stCondLst>
                            <p:childTnLst>
                              <p:par>
                                <p:cTn id="42" presetID="26" presetClass="entr" presetSubtype="0" fill="hold" grpId="0" nodeType="clickEffect">
                                  <p:stCondLst>
                                    <p:cond delay="0"/>
                                  </p:stCondLst>
                                  <p:childTnLst>
                                    <p:set>
                                      <p:cBhvr>
                                        <p:cTn id="43" dur="1" fill="hold">
                                          <p:stCondLst>
                                            <p:cond delay="0"/>
                                          </p:stCondLst>
                                        </p:cTn>
                                        <p:tgtEl>
                                          <p:spTgt spid="783184166"/>
                                        </p:tgtEl>
                                        <p:attrNameLst>
                                          <p:attrName>style.visibility</p:attrName>
                                        </p:attrNameLst>
                                      </p:cBhvr>
                                      <p:to>
                                        <p:strVal val="visible"/>
                                      </p:to>
                                    </p:set>
                                    <p:animEffect transition="in" filter="wipe(down)">
                                      <p:cBhvr>
                                        <p:cTn id="44" dur="580">
                                          <p:stCondLst>
                                            <p:cond delay="0"/>
                                          </p:stCondLst>
                                        </p:cTn>
                                        <p:tgtEl>
                                          <p:spTgt spid="783184166"/>
                                        </p:tgtEl>
                                      </p:cBhvr>
                                    </p:animEffect>
                                    <p:anim calcmode="lin" valueType="num">
                                      <p:cBhvr>
                                        <p:cTn id="45" dur="1822" tmFilter="0,0; 0.14,0.36; 0.43,0.73; 0.71,0.91; 1.0,1.0">
                                          <p:stCondLst>
                                            <p:cond delay="0"/>
                                          </p:stCondLst>
                                        </p:cTn>
                                        <p:tgtEl>
                                          <p:spTgt spid="783184166"/>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783184166"/>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783184166"/>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783184166"/>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783184166"/>
                                        </p:tgtEl>
                                        <p:attrNameLst>
                                          <p:attrName>ppt_y</p:attrName>
                                        </p:attrNameLst>
                                      </p:cBhvr>
                                      <p:tavLst>
                                        <p:tav tm="0" fmla="#ppt_y-sin(pi*$)/81">
                                          <p:val>
                                            <p:fltVal val="0"/>
                                          </p:val>
                                        </p:tav>
                                        <p:tav tm="100000">
                                          <p:val>
                                            <p:fltVal val="1"/>
                                          </p:val>
                                        </p:tav>
                                      </p:tavLst>
                                    </p:anim>
                                    <p:animScale>
                                      <p:cBhvr>
                                        <p:cTn id="50" dur="26">
                                          <p:stCondLst>
                                            <p:cond delay="650"/>
                                          </p:stCondLst>
                                        </p:cTn>
                                        <p:tgtEl>
                                          <p:spTgt spid="783184166"/>
                                        </p:tgtEl>
                                      </p:cBhvr>
                                      <p:to x="100000" y="60000"/>
                                    </p:animScale>
                                    <p:animScale>
                                      <p:cBhvr>
                                        <p:cTn id="51" dur="166">
                                          <p:stCondLst>
                                            <p:cond delay="676"/>
                                          </p:stCondLst>
                                        </p:cTn>
                                        <p:tgtEl>
                                          <p:spTgt spid="783184166"/>
                                        </p:tgtEl>
                                      </p:cBhvr>
                                      <p:to x="100000" y="100000"/>
                                    </p:animScale>
                                    <p:animScale>
                                      <p:cBhvr>
                                        <p:cTn id="52" dur="26">
                                          <p:stCondLst>
                                            <p:cond delay="1312"/>
                                          </p:stCondLst>
                                        </p:cTn>
                                        <p:tgtEl>
                                          <p:spTgt spid="783184166"/>
                                        </p:tgtEl>
                                      </p:cBhvr>
                                      <p:to x="100000" y="80000"/>
                                    </p:animScale>
                                    <p:animScale>
                                      <p:cBhvr>
                                        <p:cTn id="53" dur="166">
                                          <p:stCondLst>
                                            <p:cond delay="1338"/>
                                          </p:stCondLst>
                                        </p:cTn>
                                        <p:tgtEl>
                                          <p:spTgt spid="783184166"/>
                                        </p:tgtEl>
                                      </p:cBhvr>
                                      <p:to x="100000" y="100000"/>
                                    </p:animScale>
                                    <p:animScale>
                                      <p:cBhvr>
                                        <p:cTn id="54" dur="26">
                                          <p:stCondLst>
                                            <p:cond delay="1642"/>
                                          </p:stCondLst>
                                        </p:cTn>
                                        <p:tgtEl>
                                          <p:spTgt spid="783184166"/>
                                        </p:tgtEl>
                                      </p:cBhvr>
                                      <p:to x="100000" y="90000"/>
                                    </p:animScale>
                                    <p:animScale>
                                      <p:cBhvr>
                                        <p:cTn id="55" dur="166">
                                          <p:stCondLst>
                                            <p:cond delay="1668"/>
                                          </p:stCondLst>
                                        </p:cTn>
                                        <p:tgtEl>
                                          <p:spTgt spid="783184166"/>
                                        </p:tgtEl>
                                      </p:cBhvr>
                                      <p:to x="100000" y="100000"/>
                                    </p:animScale>
                                    <p:animScale>
                                      <p:cBhvr>
                                        <p:cTn id="56" dur="26">
                                          <p:stCondLst>
                                            <p:cond delay="1808"/>
                                          </p:stCondLst>
                                        </p:cTn>
                                        <p:tgtEl>
                                          <p:spTgt spid="783184166"/>
                                        </p:tgtEl>
                                      </p:cBhvr>
                                      <p:to x="100000" y="95000"/>
                                    </p:animScale>
                                    <p:animScale>
                                      <p:cBhvr>
                                        <p:cTn id="57" dur="166">
                                          <p:stCondLst>
                                            <p:cond delay="1834"/>
                                          </p:stCondLst>
                                        </p:cTn>
                                        <p:tgtEl>
                                          <p:spTgt spid="783184166"/>
                                        </p:tgtEl>
                                      </p:cBhvr>
                                      <p:to x="100000" y="100000"/>
                                    </p:animScale>
                                  </p:childTnLst>
                                </p:cTn>
                              </p:par>
                            </p:childTnLst>
                          </p:cTn>
                        </p:par>
                      </p:childTnLst>
                    </p:cTn>
                  </p:par>
                  <p:par>
                    <p:cTn id="58" fill="hold">
                      <p:stCondLst>
                        <p:cond delay="indefinite"/>
                      </p:stCondLst>
                      <p:childTnLst>
                        <p:par>
                          <p:cTn id="59" fill="hold">
                            <p:stCondLst>
                              <p:cond delay="0"/>
                            </p:stCondLst>
                            <p:childTnLst>
                              <p:par>
                                <p:cTn id="60" presetID="26" presetClass="entr" presetSubtype="0" fill="hold" grpId="0" nodeType="clickEffect">
                                  <p:stCondLst>
                                    <p:cond delay="0"/>
                                  </p:stCondLst>
                                  <p:childTnLst>
                                    <p:set>
                                      <p:cBhvr>
                                        <p:cTn id="61" dur="1" fill="hold">
                                          <p:stCondLst>
                                            <p:cond delay="0"/>
                                          </p:stCondLst>
                                        </p:cTn>
                                        <p:tgtEl>
                                          <p:spTgt spid="1188379662"/>
                                        </p:tgtEl>
                                        <p:attrNameLst>
                                          <p:attrName>style.visibility</p:attrName>
                                        </p:attrNameLst>
                                      </p:cBhvr>
                                      <p:to>
                                        <p:strVal val="visible"/>
                                      </p:to>
                                    </p:set>
                                    <p:animEffect transition="in" filter="wipe(down)">
                                      <p:cBhvr>
                                        <p:cTn id="62" dur="580">
                                          <p:stCondLst>
                                            <p:cond delay="0"/>
                                          </p:stCondLst>
                                        </p:cTn>
                                        <p:tgtEl>
                                          <p:spTgt spid="1188379662"/>
                                        </p:tgtEl>
                                      </p:cBhvr>
                                    </p:animEffect>
                                    <p:anim calcmode="lin" valueType="num">
                                      <p:cBhvr>
                                        <p:cTn id="63" dur="1822" tmFilter="0,0; 0.14,0.36; 0.43,0.73; 0.71,0.91; 1.0,1.0">
                                          <p:stCondLst>
                                            <p:cond delay="0"/>
                                          </p:stCondLst>
                                        </p:cTn>
                                        <p:tgtEl>
                                          <p:spTgt spid="1188379662"/>
                                        </p:tgtEl>
                                        <p:attrNameLst>
                                          <p:attrName>ppt_x</p:attrName>
                                        </p:attrNameLst>
                                      </p:cBhvr>
                                      <p:tavLst>
                                        <p:tav tm="0">
                                          <p:val>
                                            <p:strVal val="#ppt_x-0.25"/>
                                          </p:val>
                                        </p:tav>
                                        <p:tav tm="100000">
                                          <p:val>
                                            <p:strVal val="#ppt_x"/>
                                          </p:val>
                                        </p:tav>
                                      </p:tavLst>
                                    </p:anim>
                                    <p:anim calcmode="lin" valueType="num">
                                      <p:cBhvr>
                                        <p:cTn id="64" dur="664" tmFilter="0.0,0.0; 0.25,0.07; 0.50,0.2; 0.75,0.467; 1.0,1.0">
                                          <p:stCondLst>
                                            <p:cond delay="0"/>
                                          </p:stCondLst>
                                        </p:cTn>
                                        <p:tgtEl>
                                          <p:spTgt spid="1188379662"/>
                                        </p:tgtEl>
                                        <p:attrNameLst>
                                          <p:attrName>ppt_y</p:attrName>
                                        </p:attrNameLst>
                                      </p:cBhvr>
                                      <p:tavLst>
                                        <p:tav tm="0" fmla="#ppt_y-sin(pi*$)/3">
                                          <p:val>
                                            <p:fltVal val="0.5"/>
                                          </p:val>
                                        </p:tav>
                                        <p:tav tm="100000">
                                          <p:val>
                                            <p:fltVal val="1"/>
                                          </p:val>
                                        </p:tav>
                                      </p:tavLst>
                                    </p:anim>
                                    <p:anim calcmode="lin" valueType="num">
                                      <p:cBhvr>
                                        <p:cTn id="65" dur="664" tmFilter="0, 0; 0.125,0.2665; 0.25,0.4; 0.375,0.465; 0.5,0.5;  0.625,0.535; 0.75,0.6; 0.875,0.7335; 1,1">
                                          <p:stCondLst>
                                            <p:cond delay="664"/>
                                          </p:stCondLst>
                                        </p:cTn>
                                        <p:tgtEl>
                                          <p:spTgt spid="1188379662"/>
                                        </p:tgtEl>
                                        <p:attrNameLst>
                                          <p:attrName>ppt_y</p:attrName>
                                        </p:attrNameLst>
                                      </p:cBhvr>
                                      <p:tavLst>
                                        <p:tav tm="0" fmla="#ppt_y-sin(pi*$)/9">
                                          <p:val>
                                            <p:fltVal val="0"/>
                                          </p:val>
                                        </p:tav>
                                        <p:tav tm="100000">
                                          <p:val>
                                            <p:fltVal val="1"/>
                                          </p:val>
                                        </p:tav>
                                      </p:tavLst>
                                    </p:anim>
                                    <p:anim calcmode="lin" valueType="num">
                                      <p:cBhvr>
                                        <p:cTn id="66" dur="332" tmFilter="0, 0; 0.125,0.2665; 0.25,0.4; 0.375,0.465; 0.5,0.5;  0.625,0.535; 0.75,0.6; 0.875,0.7335; 1,1">
                                          <p:stCondLst>
                                            <p:cond delay="1324"/>
                                          </p:stCondLst>
                                        </p:cTn>
                                        <p:tgtEl>
                                          <p:spTgt spid="1188379662"/>
                                        </p:tgtEl>
                                        <p:attrNameLst>
                                          <p:attrName>ppt_y</p:attrName>
                                        </p:attrNameLst>
                                      </p:cBhvr>
                                      <p:tavLst>
                                        <p:tav tm="0" fmla="#ppt_y-sin(pi*$)/27">
                                          <p:val>
                                            <p:fltVal val="0"/>
                                          </p:val>
                                        </p:tav>
                                        <p:tav tm="100000">
                                          <p:val>
                                            <p:fltVal val="1"/>
                                          </p:val>
                                        </p:tav>
                                      </p:tavLst>
                                    </p:anim>
                                    <p:anim calcmode="lin" valueType="num">
                                      <p:cBhvr>
                                        <p:cTn id="67" dur="164" tmFilter="0, 0; 0.125,0.2665; 0.25,0.4; 0.375,0.465; 0.5,0.5;  0.625,0.535; 0.75,0.6; 0.875,0.7335; 1,1">
                                          <p:stCondLst>
                                            <p:cond delay="1656"/>
                                          </p:stCondLst>
                                        </p:cTn>
                                        <p:tgtEl>
                                          <p:spTgt spid="1188379662"/>
                                        </p:tgtEl>
                                        <p:attrNameLst>
                                          <p:attrName>ppt_y</p:attrName>
                                        </p:attrNameLst>
                                      </p:cBhvr>
                                      <p:tavLst>
                                        <p:tav tm="0" fmla="#ppt_y-sin(pi*$)/81">
                                          <p:val>
                                            <p:fltVal val="0"/>
                                          </p:val>
                                        </p:tav>
                                        <p:tav tm="100000">
                                          <p:val>
                                            <p:fltVal val="1"/>
                                          </p:val>
                                        </p:tav>
                                      </p:tavLst>
                                    </p:anim>
                                    <p:animScale>
                                      <p:cBhvr>
                                        <p:cTn id="68" dur="26">
                                          <p:stCondLst>
                                            <p:cond delay="650"/>
                                          </p:stCondLst>
                                        </p:cTn>
                                        <p:tgtEl>
                                          <p:spTgt spid="1188379662"/>
                                        </p:tgtEl>
                                      </p:cBhvr>
                                      <p:to x="100000" y="60000"/>
                                    </p:animScale>
                                    <p:animScale>
                                      <p:cBhvr>
                                        <p:cTn id="69" dur="166">
                                          <p:stCondLst>
                                            <p:cond delay="676"/>
                                          </p:stCondLst>
                                        </p:cTn>
                                        <p:tgtEl>
                                          <p:spTgt spid="1188379662"/>
                                        </p:tgtEl>
                                      </p:cBhvr>
                                      <p:to x="100000" y="100000"/>
                                    </p:animScale>
                                    <p:animScale>
                                      <p:cBhvr>
                                        <p:cTn id="70" dur="26">
                                          <p:stCondLst>
                                            <p:cond delay="1312"/>
                                          </p:stCondLst>
                                        </p:cTn>
                                        <p:tgtEl>
                                          <p:spTgt spid="1188379662"/>
                                        </p:tgtEl>
                                      </p:cBhvr>
                                      <p:to x="100000" y="80000"/>
                                    </p:animScale>
                                    <p:animScale>
                                      <p:cBhvr>
                                        <p:cTn id="71" dur="166">
                                          <p:stCondLst>
                                            <p:cond delay="1338"/>
                                          </p:stCondLst>
                                        </p:cTn>
                                        <p:tgtEl>
                                          <p:spTgt spid="1188379662"/>
                                        </p:tgtEl>
                                      </p:cBhvr>
                                      <p:to x="100000" y="100000"/>
                                    </p:animScale>
                                    <p:animScale>
                                      <p:cBhvr>
                                        <p:cTn id="72" dur="26">
                                          <p:stCondLst>
                                            <p:cond delay="1642"/>
                                          </p:stCondLst>
                                        </p:cTn>
                                        <p:tgtEl>
                                          <p:spTgt spid="1188379662"/>
                                        </p:tgtEl>
                                      </p:cBhvr>
                                      <p:to x="100000" y="90000"/>
                                    </p:animScale>
                                    <p:animScale>
                                      <p:cBhvr>
                                        <p:cTn id="73" dur="166">
                                          <p:stCondLst>
                                            <p:cond delay="1668"/>
                                          </p:stCondLst>
                                        </p:cTn>
                                        <p:tgtEl>
                                          <p:spTgt spid="1188379662"/>
                                        </p:tgtEl>
                                      </p:cBhvr>
                                      <p:to x="100000" y="100000"/>
                                    </p:animScale>
                                    <p:animScale>
                                      <p:cBhvr>
                                        <p:cTn id="74" dur="26">
                                          <p:stCondLst>
                                            <p:cond delay="1808"/>
                                          </p:stCondLst>
                                        </p:cTn>
                                        <p:tgtEl>
                                          <p:spTgt spid="1188379662"/>
                                        </p:tgtEl>
                                      </p:cBhvr>
                                      <p:to x="100000" y="95000"/>
                                    </p:animScale>
                                    <p:animScale>
                                      <p:cBhvr>
                                        <p:cTn id="75" dur="166">
                                          <p:stCondLst>
                                            <p:cond delay="1834"/>
                                          </p:stCondLst>
                                        </p:cTn>
                                        <p:tgtEl>
                                          <p:spTgt spid="118837966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4662802" grpId="0" uiExpand="1" animBg="1" autoUpdateAnimBg="0" advAuto="0"/>
      <p:bldP spid="1655438038" grpId="0" uiExpand="1" animBg="1" autoUpdateAnimBg="0" advAuto="0"/>
      <p:bldP spid="783184166" grpId="0" uiExpand="1" animBg="1" autoUpdateAnimBg="0" advAuto="0"/>
      <p:bldP spid="1188379662" grpId="0" uiExpand="1" animBg="1" autoUpdateAnimBg="0" advAuto="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90814046" name="Plaque 3"/>
          <p:cNvSpPr>
            <a:spLocks noGrp="1" noChangeShapeType="1"/>
          </p:cNvSpPr>
          <p:nvPr/>
        </p:nvSpPr>
        <p:spPr bwMode="auto">
          <a:xfrm>
            <a:off x="2459037" y="457200"/>
            <a:ext cx="3886200" cy="1676400"/>
          </a:xfrm>
          <a:prstGeom prst="plaque">
            <a:avLst>
              <a:gd name="adj" fmla="val 16667"/>
            </a:avLst>
          </a:prstGeom>
          <a:gradFill>
            <a:gsLst>
              <a:gs pos="0">
                <a:srgbClr val="C5FFFF"/>
              </a:gs>
              <a:gs pos="35000">
                <a:srgbClr val="D5FFFF"/>
              </a:gs>
              <a:gs pos="100000">
                <a:srgbClr val="EDFFFF"/>
              </a:gs>
            </a:gsLst>
            <a:lin ang="16200000" scaled="1"/>
          </a:gradFill>
          <a:ln w="9524">
            <a:solidFill>
              <a:srgbClr val="A8DEDE"/>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4000">
                <a:solidFill>
                  <a:srgbClr val="003366"/>
                </a:solidFill>
                <a:latin typeface="Arial"/>
                <a:ea typeface="B Titr"/>
              </a:rPr>
              <a:t>ارتقای به رتبه خبره </a:t>
            </a:r>
            <a:endParaRPr/>
          </a:p>
        </p:txBody>
      </p:sp>
      <p:sp>
        <p:nvSpPr>
          <p:cNvPr id="310495321" name="Down Arrow 4"/>
          <p:cNvSpPr>
            <a:spLocks noGrp="1" noChangeShapeType="1"/>
          </p:cNvSpPr>
          <p:nvPr/>
        </p:nvSpPr>
        <p:spPr bwMode="auto">
          <a:xfrm>
            <a:off x="3000375" y="2465387"/>
            <a:ext cx="2506661" cy="1371600"/>
          </a:xfrm>
          <a:prstGeom prst="downArrow">
            <a:avLst>
              <a:gd name="adj1" fmla="val 50000"/>
              <a:gd name="adj2" fmla="val 35641"/>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000">
                <a:solidFill>
                  <a:srgbClr val="C00000"/>
                </a:solidFill>
                <a:latin typeface="Arial"/>
                <a:ea typeface="B Titr"/>
              </a:rPr>
              <a:t>تحقق همزمان چهار شرط</a:t>
            </a:r>
            <a:endParaRPr/>
          </a:p>
        </p:txBody>
      </p:sp>
      <p:sp>
        <p:nvSpPr>
          <p:cNvPr id="1050371950" name="Vertical Scroll 5"/>
          <p:cNvSpPr>
            <a:spLocks noGrp="1" noChangeShapeType="1"/>
          </p:cNvSpPr>
          <p:nvPr/>
        </p:nvSpPr>
        <p:spPr bwMode="auto">
          <a:xfrm>
            <a:off x="6941070" y="3322792"/>
            <a:ext cx="2624137" cy="2486025"/>
          </a:xfrm>
          <a:prstGeom prst="verticalScroll">
            <a:avLst>
              <a:gd name="adj" fmla="val 12500"/>
            </a:avLst>
          </a:prstGeom>
          <a:gradFill>
            <a:gsLst>
              <a:gs pos="0">
                <a:srgbClr val="FFFFFF"/>
              </a:gs>
              <a:gs pos="35000">
                <a:srgbClr val="FFFFFF"/>
              </a:gs>
              <a:gs pos="100000">
                <a:srgbClr val="FFFFFF"/>
              </a:gs>
            </a:gsLst>
            <a:lin ang="16200000" scaled="1"/>
          </a:gradFill>
          <a:ln w="9524">
            <a:solidFill>
              <a:srgbClr val="F9F9F9"/>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مشاغل همسطح کارشناسی و بالاتر 18 سال تجربه</a:t>
            </a:r>
          </a:p>
          <a:p>
            <a:pPr lvl="0" algn="ctr">
              <a:defRPr/>
            </a:pPr>
            <a:r>
              <a:rPr lang="fa-IR" sz="2400">
                <a:latin typeface="Arial"/>
                <a:ea typeface="B Titr"/>
              </a:rPr>
              <a:t>مشاغل تا سطح کاردانی 24سال</a:t>
            </a:r>
            <a:endParaRPr/>
          </a:p>
        </p:txBody>
      </p:sp>
      <p:sp>
        <p:nvSpPr>
          <p:cNvPr id="335996610" name="Vertical Scroll 6"/>
          <p:cNvSpPr>
            <a:spLocks noGrp="1" noChangeShapeType="1"/>
          </p:cNvSpPr>
          <p:nvPr/>
        </p:nvSpPr>
        <p:spPr bwMode="auto">
          <a:xfrm>
            <a:off x="2401861" y="3785016"/>
            <a:ext cx="2571750" cy="2487612"/>
          </a:xfrm>
          <a:prstGeom prst="verticalScroll">
            <a:avLst>
              <a:gd name="adj" fmla="val 12500"/>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دارا بودن حداقل یک تجربه ثبت شدهیا یک پیشنهاد تایید شده در سامانه مدیریت دانش  </a:t>
            </a:r>
            <a:endParaRPr/>
          </a:p>
        </p:txBody>
      </p:sp>
      <p:sp>
        <p:nvSpPr>
          <p:cNvPr id="461714334" name="Vertical Scroll 7"/>
          <p:cNvSpPr>
            <a:spLocks noGrp="1" noChangeShapeType="1"/>
          </p:cNvSpPr>
          <p:nvPr/>
        </p:nvSpPr>
        <p:spPr bwMode="auto">
          <a:xfrm>
            <a:off x="-184149" y="3428999"/>
            <a:ext cx="2643187" cy="2486025"/>
          </a:xfrm>
          <a:prstGeom prst="verticalScroll">
            <a:avLst>
              <a:gd name="adj" fmla="val 1250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گذراندن 200 ساعت دوره آموزشی در چارچوب نظام آموزشی</a:t>
            </a:r>
            <a:r>
              <a:rPr lang="fa-IR" sz="2400">
                <a:solidFill>
                  <a:srgbClr val="003366"/>
                </a:solidFill>
                <a:latin typeface="Arial"/>
                <a:ea typeface="B Titr"/>
              </a:rPr>
              <a:t> </a:t>
            </a:r>
            <a:endParaRPr/>
          </a:p>
        </p:txBody>
      </p:sp>
      <p:sp>
        <p:nvSpPr>
          <p:cNvPr id="1187530205" name="Cloud 8"/>
          <p:cNvSpPr>
            <a:spLocks noGrp="1" noChangeShapeType="1"/>
          </p:cNvSpPr>
          <p:nvPr/>
        </p:nvSpPr>
        <p:spPr bwMode="auto">
          <a:xfrm>
            <a:off x="7010399" y="1905000"/>
            <a:ext cx="1828800" cy="990600"/>
          </a:xfrm>
          <a:prstGeom prst="cloud">
            <a:avLst/>
          </a:prstGeom>
          <a:gradFill>
            <a:gsLst>
              <a:gs pos="0">
                <a:srgbClr val="79ADAD"/>
              </a:gs>
              <a:gs pos="80000">
                <a:srgbClr val="A0E3E3"/>
              </a:gs>
              <a:gs pos="100000">
                <a:srgbClr val="9FE5E5"/>
              </a:gs>
            </a:gsLst>
            <a:lin ang="16200000" scaled="1"/>
          </a:gradFill>
          <a:ln w="9524">
            <a:solidFill>
              <a:srgbClr val="A8DEDE"/>
            </a:solidFill>
            <a:round/>
            <a:headEnd/>
            <a:tailEnd/>
          </a:ln>
          <a:effectLst>
            <a:outerShdw algn="ctr" rotWithShape="0">
              <a:srgbClr val="000000">
                <a:alpha val="34901"/>
              </a:srgbClr>
            </a:outerShdw>
          </a:effectLst>
        </p:spPr>
        <p:txBody>
          <a:bodyPr lIns="91440" tIns="45720" rIns="91440" bIns="45720" anchor="ctr" anchorCtr="0"/>
          <a:lstStyle/>
          <a:p>
            <a:pPr lvl="0" algn="ctr">
              <a:defRPr/>
            </a:pPr>
            <a:r>
              <a:rPr lang="fa-IR" sz="2000">
                <a:solidFill>
                  <a:srgbClr val="FFFFFF"/>
                </a:solidFill>
                <a:latin typeface="Arial"/>
                <a:ea typeface="B Titr"/>
              </a:rPr>
              <a:t>تکمیل فرم مربوطه</a:t>
            </a:r>
            <a:endParaRPr/>
          </a:p>
        </p:txBody>
      </p:sp>
      <p:sp>
        <p:nvSpPr>
          <p:cNvPr id="916772419" name="Vertical Scroll 6"/>
          <p:cNvSpPr>
            <a:spLocks noGrp="1" noChangeShapeType="1"/>
          </p:cNvSpPr>
          <p:nvPr/>
        </p:nvSpPr>
        <p:spPr bwMode="auto">
          <a:xfrm>
            <a:off x="4634771" y="3836986"/>
            <a:ext cx="2571750" cy="2487611"/>
          </a:xfrm>
          <a:prstGeom prst="verticalScroll">
            <a:avLst>
              <a:gd name="adj" fmla="val 12500"/>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میانگین ارزشیابی در طول ارتقاء رتبه شغلی 80 درصد</a:t>
            </a:r>
            <a:r>
              <a:rPr lang="fa-IR" sz="2400" b="0" i="0" u="none">
                <a:solidFill>
                  <a:srgbClr val="003366"/>
                </a:solidFill>
                <a:latin typeface="Arial"/>
                <a:ea typeface="Arial"/>
              </a:rPr>
              <a:t> </a:t>
            </a:r>
            <a:endParaRPr/>
          </a:p>
        </p:txBody>
      </p:sp>
    </p:spTree>
  </p:cSld>
  <p:clrMapOvr>
    <a:masterClrMapping/>
  </p:clrMapOvr>
  <mc:AlternateContent xmlns:mc="http://schemas.openxmlformats.org/markup-compatibility/2006" xmlns:p159="http://schemas.microsoft.com/office/powerpoint/2015/09/main">
    <mc:Choice Requires="p159">
      <p:transition spd="slow">
        <p:fade/>
      </p:transition>
    </mc:Choice>
    <mc:Fallback xmlns:w="http://schemas.openxmlformats.org/wordprocessingml/2006/main" xmlns:m="http://schemas.openxmlformats.org/officeDocument/2006/math" xmlns="">
      <p:transition spd="slow"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90814046"/>
                                        </p:tgtEl>
                                        <p:attrNameLst>
                                          <p:attrName>style.visibility</p:attrName>
                                        </p:attrNameLst>
                                      </p:cBhvr>
                                      <p:to>
                                        <p:strVal val="visible"/>
                                      </p:to>
                                    </p:set>
                                    <p:animEffect transition="in" filter="fade">
                                      <p:cBhvr>
                                        <p:cTn id="7" dur="1000"/>
                                        <p:tgtEl>
                                          <p:spTgt spid="490814046"/>
                                        </p:tgtEl>
                                      </p:cBhvr>
                                    </p:animEffect>
                                    <p:anim calcmode="lin" valueType="num">
                                      <p:cBhvr>
                                        <p:cTn id="8" dur="1000" fill="hold"/>
                                        <p:tgtEl>
                                          <p:spTgt spid="490814046"/>
                                        </p:tgtEl>
                                        <p:attrNameLst>
                                          <p:attrName>ppt_x</p:attrName>
                                        </p:attrNameLst>
                                      </p:cBhvr>
                                      <p:tavLst>
                                        <p:tav tm="0">
                                          <p:val>
                                            <p:strVal val="#ppt_x"/>
                                          </p:val>
                                        </p:tav>
                                        <p:tav tm="100000">
                                          <p:val>
                                            <p:strVal val="#ppt_x"/>
                                          </p:val>
                                        </p:tav>
                                      </p:tavLst>
                                    </p:anim>
                                    <p:anim calcmode="lin" valueType="num">
                                      <p:cBhvr>
                                        <p:cTn id="9" dur="1000" fill="hold"/>
                                        <p:tgtEl>
                                          <p:spTgt spid="49081404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187530205"/>
                                        </p:tgtEl>
                                        <p:attrNameLst>
                                          <p:attrName>style.visibility</p:attrName>
                                        </p:attrNameLst>
                                      </p:cBhvr>
                                      <p:to>
                                        <p:strVal val="visible"/>
                                      </p:to>
                                    </p:set>
                                    <p:anim calcmode="lin" valueType="num">
                                      <p:cBhvr>
                                        <p:cTn id="14" dur="1000" fill="hold"/>
                                        <p:tgtEl>
                                          <p:spTgt spid="1187530205"/>
                                        </p:tgtEl>
                                        <p:attrNameLst>
                                          <p:attrName>ppt_w</p:attrName>
                                        </p:attrNameLst>
                                      </p:cBhvr>
                                      <p:tavLst>
                                        <p:tav tm="0">
                                          <p:val>
                                            <p:fltVal val="0"/>
                                          </p:val>
                                        </p:tav>
                                        <p:tav tm="100000">
                                          <p:val>
                                            <p:strVal val="#ppt_w"/>
                                          </p:val>
                                        </p:tav>
                                      </p:tavLst>
                                    </p:anim>
                                    <p:anim calcmode="lin" valueType="num">
                                      <p:cBhvr>
                                        <p:cTn id="15" dur="1000" fill="hold"/>
                                        <p:tgtEl>
                                          <p:spTgt spid="1187530205"/>
                                        </p:tgtEl>
                                        <p:attrNameLst>
                                          <p:attrName>ppt_h</p:attrName>
                                        </p:attrNameLst>
                                      </p:cBhvr>
                                      <p:tavLst>
                                        <p:tav tm="0">
                                          <p:val>
                                            <p:fltVal val="0"/>
                                          </p:val>
                                        </p:tav>
                                        <p:tav tm="100000">
                                          <p:val>
                                            <p:strVal val="#ppt_h"/>
                                          </p:val>
                                        </p:tav>
                                      </p:tavLst>
                                    </p:anim>
                                    <p:anim calcmode="lin" valueType="num">
                                      <p:cBhvr>
                                        <p:cTn id="16" dur="1000" fill="hold"/>
                                        <p:tgtEl>
                                          <p:spTgt spid="1187530205"/>
                                        </p:tgtEl>
                                        <p:attrNameLst>
                                          <p:attrName>style.rotation</p:attrName>
                                        </p:attrNameLst>
                                      </p:cBhvr>
                                      <p:tavLst>
                                        <p:tav tm="0">
                                          <p:val>
                                            <p:fltVal val="90"/>
                                          </p:val>
                                        </p:tav>
                                        <p:tav tm="100000">
                                          <p:val>
                                            <p:fltVal val="0"/>
                                          </p:val>
                                        </p:tav>
                                      </p:tavLst>
                                    </p:anim>
                                    <p:animEffect transition="in" filter="fade">
                                      <p:cBhvr>
                                        <p:cTn id="17" dur="1000"/>
                                        <p:tgtEl>
                                          <p:spTgt spid="1187530205"/>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310495321"/>
                                        </p:tgtEl>
                                        <p:attrNameLst>
                                          <p:attrName>style.visibility</p:attrName>
                                        </p:attrNameLst>
                                      </p:cBhvr>
                                      <p:to>
                                        <p:strVal val="visible"/>
                                      </p:to>
                                    </p:set>
                                    <p:animEffect transition="in" filter="wipe(down)">
                                      <p:cBhvr>
                                        <p:cTn id="22" dur="580">
                                          <p:stCondLst>
                                            <p:cond delay="0"/>
                                          </p:stCondLst>
                                        </p:cTn>
                                        <p:tgtEl>
                                          <p:spTgt spid="310495321"/>
                                        </p:tgtEl>
                                      </p:cBhvr>
                                    </p:animEffect>
                                    <p:anim calcmode="lin" valueType="num">
                                      <p:cBhvr>
                                        <p:cTn id="23" dur="1822" tmFilter="0,0; 0.14,0.36; 0.43,0.73; 0.71,0.91; 1.0,1.0">
                                          <p:stCondLst>
                                            <p:cond delay="0"/>
                                          </p:stCondLst>
                                        </p:cTn>
                                        <p:tgtEl>
                                          <p:spTgt spid="310495321"/>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310495321"/>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310495321"/>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310495321"/>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310495321"/>
                                        </p:tgtEl>
                                        <p:attrNameLst>
                                          <p:attrName>ppt_y</p:attrName>
                                        </p:attrNameLst>
                                      </p:cBhvr>
                                      <p:tavLst>
                                        <p:tav tm="0" fmla="#ppt_y-sin(pi*$)/81">
                                          <p:val>
                                            <p:fltVal val="0"/>
                                          </p:val>
                                        </p:tav>
                                        <p:tav tm="100000">
                                          <p:val>
                                            <p:fltVal val="1"/>
                                          </p:val>
                                        </p:tav>
                                      </p:tavLst>
                                    </p:anim>
                                    <p:animScale>
                                      <p:cBhvr>
                                        <p:cTn id="28" dur="26">
                                          <p:stCondLst>
                                            <p:cond delay="650"/>
                                          </p:stCondLst>
                                        </p:cTn>
                                        <p:tgtEl>
                                          <p:spTgt spid="310495321"/>
                                        </p:tgtEl>
                                      </p:cBhvr>
                                      <p:to x="100000" y="60000"/>
                                    </p:animScale>
                                    <p:animScale>
                                      <p:cBhvr>
                                        <p:cTn id="29" dur="166">
                                          <p:stCondLst>
                                            <p:cond delay="676"/>
                                          </p:stCondLst>
                                        </p:cTn>
                                        <p:tgtEl>
                                          <p:spTgt spid="310495321"/>
                                        </p:tgtEl>
                                      </p:cBhvr>
                                      <p:to x="100000" y="100000"/>
                                    </p:animScale>
                                    <p:animScale>
                                      <p:cBhvr>
                                        <p:cTn id="30" dur="26">
                                          <p:stCondLst>
                                            <p:cond delay="1312"/>
                                          </p:stCondLst>
                                        </p:cTn>
                                        <p:tgtEl>
                                          <p:spTgt spid="310495321"/>
                                        </p:tgtEl>
                                      </p:cBhvr>
                                      <p:to x="100000" y="80000"/>
                                    </p:animScale>
                                    <p:animScale>
                                      <p:cBhvr>
                                        <p:cTn id="31" dur="166">
                                          <p:stCondLst>
                                            <p:cond delay="1338"/>
                                          </p:stCondLst>
                                        </p:cTn>
                                        <p:tgtEl>
                                          <p:spTgt spid="310495321"/>
                                        </p:tgtEl>
                                      </p:cBhvr>
                                      <p:to x="100000" y="100000"/>
                                    </p:animScale>
                                    <p:animScale>
                                      <p:cBhvr>
                                        <p:cTn id="32" dur="26">
                                          <p:stCondLst>
                                            <p:cond delay="1642"/>
                                          </p:stCondLst>
                                        </p:cTn>
                                        <p:tgtEl>
                                          <p:spTgt spid="310495321"/>
                                        </p:tgtEl>
                                      </p:cBhvr>
                                      <p:to x="100000" y="90000"/>
                                    </p:animScale>
                                    <p:animScale>
                                      <p:cBhvr>
                                        <p:cTn id="33" dur="166">
                                          <p:stCondLst>
                                            <p:cond delay="1668"/>
                                          </p:stCondLst>
                                        </p:cTn>
                                        <p:tgtEl>
                                          <p:spTgt spid="310495321"/>
                                        </p:tgtEl>
                                      </p:cBhvr>
                                      <p:to x="100000" y="100000"/>
                                    </p:animScale>
                                    <p:animScale>
                                      <p:cBhvr>
                                        <p:cTn id="34" dur="26">
                                          <p:stCondLst>
                                            <p:cond delay="1808"/>
                                          </p:stCondLst>
                                        </p:cTn>
                                        <p:tgtEl>
                                          <p:spTgt spid="310495321"/>
                                        </p:tgtEl>
                                      </p:cBhvr>
                                      <p:to x="100000" y="95000"/>
                                    </p:animScale>
                                    <p:animScale>
                                      <p:cBhvr>
                                        <p:cTn id="35" dur="166">
                                          <p:stCondLst>
                                            <p:cond delay="1834"/>
                                          </p:stCondLst>
                                        </p:cTn>
                                        <p:tgtEl>
                                          <p:spTgt spid="310495321"/>
                                        </p:tgtEl>
                                      </p:cBhvr>
                                      <p:to x="100000" y="100000"/>
                                    </p:animScale>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1050371950"/>
                                        </p:tgtEl>
                                        <p:attrNameLst>
                                          <p:attrName>style.visibility</p:attrName>
                                        </p:attrNameLst>
                                      </p:cBhvr>
                                      <p:to>
                                        <p:strVal val="visible"/>
                                      </p:to>
                                    </p:set>
                                    <p:animEffect transition="in" filter="wipe(down)">
                                      <p:cBhvr>
                                        <p:cTn id="40" dur="580">
                                          <p:stCondLst>
                                            <p:cond delay="0"/>
                                          </p:stCondLst>
                                        </p:cTn>
                                        <p:tgtEl>
                                          <p:spTgt spid="1050371950"/>
                                        </p:tgtEl>
                                      </p:cBhvr>
                                    </p:animEffect>
                                    <p:anim calcmode="lin" valueType="num">
                                      <p:cBhvr>
                                        <p:cTn id="41" dur="1822" tmFilter="0,0; 0.14,0.36; 0.43,0.73; 0.71,0.91; 1.0,1.0">
                                          <p:stCondLst>
                                            <p:cond delay="0"/>
                                          </p:stCondLst>
                                        </p:cTn>
                                        <p:tgtEl>
                                          <p:spTgt spid="1050371950"/>
                                        </p:tgtEl>
                                        <p:attrNameLst>
                                          <p:attrName>ppt_x</p:attrName>
                                        </p:attrNameLst>
                                      </p:cBhvr>
                                      <p:tavLst>
                                        <p:tav tm="0">
                                          <p:val>
                                            <p:strVal val="#ppt_x-0.25"/>
                                          </p:val>
                                        </p:tav>
                                        <p:tav tm="100000">
                                          <p:val>
                                            <p:strVal val="#ppt_x"/>
                                          </p:val>
                                        </p:tav>
                                      </p:tavLst>
                                    </p:anim>
                                    <p:anim calcmode="lin" valueType="num">
                                      <p:cBhvr>
                                        <p:cTn id="42" dur="664" tmFilter="0.0,0.0; 0.25,0.07; 0.50,0.2; 0.75,0.467; 1.0,1.0">
                                          <p:stCondLst>
                                            <p:cond delay="0"/>
                                          </p:stCondLst>
                                        </p:cTn>
                                        <p:tgtEl>
                                          <p:spTgt spid="1050371950"/>
                                        </p:tgtEl>
                                        <p:attrNameLst>
                                          <p:attrName>ppt_y</p:attrName>
                                        </p:attrNameLst>
                                      </p:cBhvr>
                                      <p:tavLst>
                                        <p:tav tm="0" fmla="#ppt_y-sin(pi*$)/3">
                                          <p:val>
                                            <p:fltVal val="0.5"/>
                                          </p:val>
                                        </p:tav>
                                        <p:tav tm="100000">
                                          <p:val>
                                            <p:fltVal val="1"/>
                                          </p:val>
                                        </p:tav>
                                      </p:tavLst>
                                    </p:anim>
                                    <p:anim calcmode="lin" valueType="num">
                                      <p:cBhvr>
                                        <p:cTn id="43" dur="664" tmFilter="0, 0; 0.125,0.2665; 0.25,0.4; 0.375,0.465; 0.5,0.5;  0.625,0.535; 0.75,0.6; 0.875,0.7335; 1,1">
                                          <p:stCondLst>
                                            <p:cond delay="664"/>
                                          </p:stCondLst>
                                        </p:cTn>
                                        <p:tgtEl>
                                          <p:spTgt spid="1050371950"/>
                                        </p:tgtEl>
                                        <p:attrNameLst>
                                          <p:attrName>ppt_y</p:attrName>
                                        </p:attrNameLst>
                                      </p:cBhvr>
                                      <p:tavLst>
                                        <p:tav tm="0" fmla="#ppt_y-sin(pi*$)/9">
                                          <p:val>
                                            <p:fltVal val="0"/>
                                          </p:val>
                                        </p:tav>
                                        <p:tav tm="100000">
                                          <p:val>
                                            <p:fltVal val="1"/>
                                          </p:val>
                                        </p:tav>
                                      </p:tavLst>
                                    </p:anim>
                                    <p:anim calcmode="lin" valueType="num">
                                      <p:cBhvr>
                                        <p:cTn id="44" dur="332" tmFilter="0, 0; 0.125,0.2665; 0.25,0.4; 0.375,0.465; 0.5,0.5;  0.625,0.535; 0.75,0.6; 0.875,0.7335; 1,1">
                                          <p:stCondLst>
                                            <p:cond delay="1324"/>
                                          </p:stCondLst>
                                        </p:cTn>
                                        <p:tgtEl>
                                          <p:spTgt spid="1050371950"/>
                                        </p:tgtEl>
                                        <p:attrNameLst>
                                          <p:attrName>ppt_y</p:attrName>
                                        </p:attrNameLst>
                                      </p:cBhvr>
                                      <p:tavLst>
                                        <p:tav tm="0" fmla="#ppt_y-sin(pi*$)/27">
                                          <p:val>
                                            <p:fltVal val="0"/>
                                          </p:val>
                                        </p:tav>
                                        <p:tav tm="100000">
                                          <p:val>
                                            <p:fltVal val="1"/>
                                          </p:val>
                                        </p:tav>
                                      </p:tavLst>
                                    </p:anim>
                                    <p:anim calcmode="lin" valueType="num">
                                      <p:cBhvr>
                                        <p:cTn id="45" dur="164" tmFilter="0, 0; 0.125,0.2665; 0.25,0.4; 0.375,0.465; 0.5,0.5;  0.625,0.535; 0.75,0.6; 0.875,0.7335; 1,1">
                                          <p:stCondLst>
                                            <p:cond delay="1656"/>
                                          </p:stCondLst>
                                        </p:cTn>
                                        <p:tgtEl>
                                          <p:spTgt spid="1050371950"/>
                                        </p:tgtEl>
                                        <p:attrNameLst>
                                          <p:attrName>ppt_y</p:attrName>
                                        </p:attrNameLst>
                                      </p:cBhvr>
                                      <p:tavLst>
                                        <p:tav tm="0" fmla="#ppt_y-sin(pi*$)/81">
                                          <p:val>
                                            <p:fltVal val="0"/>
                                          </p:val>
                                        </p:tav>
                                        <p:tav tm="100000">
                                          <p:val>
                                            <p:fltVal val="1"/>
                                          </p:val>
                                        </p:tav>
                                      </p:tavLst>
                                    </p:anim>
                                    <p:animScale>
                                      <p:cBhvr>
                                        <p:cTn id="46" dur="26">
                                          <p:stCondLst>
                                            <p:cond delay="650"/>
                                          </p:stCondLst>
                                        </p:cTn>
                                        <p:tgtEl>
                                          <p:spTgt spid="1050371950"/>
                                        </p:tgtEl>
                                      </p:cBhvr>
                                      <p:to x="100000" y="60000"/>
                                    </p:animScale>
                                    <p:animScale>
                                      <p:cBhvr>
                                        <p:cTn id="47" dur="166">
                                          <p:stCondLst>
                                            <p:cond delay="676"/>
                                          </p:stCondLst>
                                        </p:cTn>
                                        <p:tgtEl>
                                          <p:spTgt spid="1050371950"/>
                                        </p:tgtEl>
                                      </p:cBhvr>
                                      <p:to x="100000" y="100000"/>
                                    </p:animScale>
                                    <p:animScale>
                                      <p:cBhvr>
                                        <p:cTn id="48" dur="26">
                                          <p:stCondLst>
                                            <p:cond delay="1312"/>
                                          </p:stCondLst>
                                        </p:cTn>
                                        <p:tgtEl>
                                          <p:spTgt spid="1050371950"/>
                                        </p:tgtEl>
                                      </p:cBhvr>
                                      <p:to x="100000" y="80000"/>
                                    </p:animScale>
                                    <p:animScale>
                                      <p:cBhvr>
                                        <p:cTn id="49" dur="166">
                                          <p:stCondLst>
                                            <p:cond delay="1338"/>
                                          </p:stCondLst>
                                        </p:cTn>
                                        <p:tgtEl>
                                          <p:spTgt spid="1050371950"/>
                                        </p:tgtEl>
                                      </p:cBhvr>
                                      <p:to x="100000" y="100000"/>
                                    </p:animScale>
                                    <p:animScale>
                                      <p:cBhvr>
                                        <p:cTn id="50" dur="26">
                                          <p:stCondLst>
                                            <p:cond delay="1642"/>
                                          </p:stCondLst>
                                        </p:cTn>
                                        <p:tgtEl>
                                          <p:spTgt spid="1050371950"/>
                                        </p:tgtEl>
                                      </p:cBhvr>
                                      <p:to x="100000" y="90000"/>
                                    </p:animScale>
                                    <p:animScale>
                                      <p:cBhvr>
                                        <p:cTn id="51" dur="166">
                                          <p:stCondLst>
                                            <p:cond delay="1668"/>
                                          </p:stCondLst>
                                        </p:cTn>
                                        <p:tgtEl>
                                          <p:spTgt spid="1050371950"/>
                                        </p:tgtEl>
                                      </p:cBhvr>
                                      <p:to x="100000" y="100000"/>
                                    </p:animScale>
                                    <p:animScale>
                                      <p:cBhvr>
                                        <p:cTn id="52" dur="26">
                                          <p:stCondLst>
                                            <p:cond delay="1808"/>
                                          </p:stCondLst>
                                        </p:cTn>
                                        <p:tgtEl>
                                          <p:spTgt spid="1050371950"/>
                                        </p:tgtEl>
                                      </p:cBhvr>
                                      <p:to x="100000" y="95000"/>
                                    </p:animScale>
                                    <p:animScale>
                                      <p:cBhvr>
                                        <p:cTn id="53" dur="166">
                                          <p:stCondLst>
                                            <p:cond delay="1834"/>
                                          </p:stCondLst>
                                        </p:cTn>
                                        <p:tgtEl>
                                          <p:spTgt spid="1050371950"/>
                                        </p:tgtEl>
                                      </p:cBhvr>
                                      <p:to x="100000" y="100000"/>
                                    </p:animScale>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grpId="0" nodeType="clickEffect">
                                  <p:stCondLst>
                                    <p:cond delay="0"/>
                                  </p:stCondLst>
                                  <p:childTnLst>
                                    <p:set>
                                      <p:cBhvr>
                                        <p:cTn id="57" dur="1" fill="hold">
                                          <p:stCondLst>
                                            <p:cond delay="0"/>
                                          </p:stCondLst>
                                        </p:cTn>
                                        <p:tgtEl>
                                          <p:spTgt spid="335996610"/>
                                        </p:tgtEl>
                                        <p:attrNameLst>
                                          <p:attrName>style.visibility</p:attrName>
                                        </p:attrNameLst>
                                      </p:cBhvr>
                                      <p:to>
                                        <p:strVal val="visible"/>
                                      </p:to>
                                    </p:set>
                                    <p:animEffect transition="in" filter="wipe(down)">
                                      <p:cBhvr>
                                        <p:cTn id="58" dur="580">
                                          <p:stCondLst>
                                            <p:cond delay="0"/>
                                          </p:stCondLst>
                                        </p:cTn>
                                        <p:tgtEl>
                                          <p:spTgt spid="335996610"/>
                                        </p:tgtEl>
                                      </p:cBhvr>
                                    </p:animEffect>
                                    <p:anim calcmode="lin" valueType="num">
                                      <p:cBhvr>
                                        <p:cTn id="59" dur="1822" tmFilter="0,0; 0.14,0.36; 0.43,0.73; 0.71,0.91; 1.0,1.0">
                                          <p:stCondLst>
                                            <p:cond delay="0"/>
                                          </p:stCondLst>
                                        </p:cTn>
                                        <p:tgtEl>
                                          <p:spTgt spid="335996610"/>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335996610"/>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335996610"/>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335996610"/>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335996610"/>
                                        </p:tgtEl>
                                        <p:attrNameLst>
                                          <p:attrName>ppt_y</p:attrName>
                                        </p:attrNameLst>
                                      </p:cBhvr>
                                      <p:tavLst>
                                        <p:tav tm="0" fmla="#ppt_y-sin(pi*$)/81">
                                          <p:val>
                                            <p:fltVal val="0"/>
                                          </p:val>
                                        </p:tav>
                                        <p:tav tm="100000">
                                          <p:val>
                                            <p:fltVal val="1"/>
                                          </p:val>
                                        </p:tav>
                                      </p:tavLst>
                                    </p:anim>
                                    <p:animScale>
                                      <p:cBhvr>
                                        <p:cTn id="64" dur="26">
                                          <p:stCondLst>
                                            <p:cond delay="650"/>
                                          </p:stCondLst>
                                        </p:cTn>
                                        <p:tgtEl>
                                          <p:spTgt spid="335996610"/>
                                        </p:tgtEl>
                                      </p:cBhvr>
                                      <p:to x="100000" y="60000"/>
                                    </p:animScale>
                                    <p:animScale>
                                      <p:cBhvr>
                                        <p:cTn id="65" dur="166">
                                          <p:stCondLst>
                                            <p:cond delay="676"/>
                                          </p:stCondLst>
                                        </p:cTn>
                                        <p:tgtEl>
                                          <p:spTgt spid="335996610"/>
                                        </p:tgtEl>
                                      </p:cBhvr>
                                      <p:to x="100000" y="100000"/>
                                    </p:animScale>
                                    <p:animScale>
                                      <p:cBhvr>
                                        <p:cTn id="66" dur="26">
                                          <p:stCondLst>
                                            <p:cond delay="1312"/>
                                          </p:stCondLst>
                                        </p:cTn>
                                        <p:tgtEl>
                                          <p:spTgt spid="335996610"/>
                                        </p:tgtEl>
                                      </p:cBhvr>
                                      <p:to x="100000" y="80000"/>
                                    </p:animScale>
                                    <p:animScale>
                                      <p:cBhvr>
                                        <p:cTn id="67" dur="166">
                                          <p:stCondLst>
                                            <p:cond delay="1338"/>
                                          </p:stCondLst>
                                        </p:cTn>
                                        <p:tgtEl>
                                          <p:spTgt spid="335996610"/>
                                        </p:tgtEl>
                                      </p:cBhvr>
                                      <p:to x="100000" y="100000"/>
                                    </p:animScale>
                                    <p:animScale>
                                      <p:cBhvr>
                                        <p:cTn id="68" dur="26">
                                          <p:stCondLst>
                                            <p:cond delay="1642"/>
                                          </p:stCondLst>
                                        </p:cTn>
                                        <p:tgtEl>
                                          <p:spTgt spid="335996610"/>
                                        </p:tgtEl>
                                      </p:cBhvr>
                                      <p:to x="100000" y="90000"/>
                                    </p:animScale>
                                    <p:animScale>
                                      <p:cBhvr>
                                        <p:cTn id="69" dur="166">
                                          <p:stCondLst>
                                            <p:cond delay="1668"/>
                                          </p:stCondLst>
                                        </p:cTn>
                                        <p:tgtEl>
                                          <p:spTgt spid="335996610"/>
                                        </p:tgtEl>
                                      </p:cBhvr>
                                      <p:to x="100000" y="100000"/>
                                    </p:animScale>
                                    <p:animScale>
                                      <p:cBhvr>
                                        <p:cTn id="70" dur="26">
                                          <p:stCondLst>
                                            <p:cond delay="1808"/>
                                          </p:stCondLst>
                                        </p:cTn>
                                        <p:tgtEl>
                                          <p:spTgt spid="335996610"/>
                                        </p:tgtEl>
                                      </p:cBhvr>
                                      <p:to x="100000" y="95000"/>
                                    </p:animScale>
                                    <p:animScale>
                                      <p:cBhvr>
                                        <p:cTn id="71" dur="166">
                                          <p:stCondLst>
                                            <p:cond delay="1834"/>
                                          </p:stCondLst>
                                        </p:cTn>
                                        <p:tgtEl>
                                          <p:spTgt spid="335996610"/>
                                        </p:tgtEl>
                                      </p:cBhvr>
                                      <p:to x="100000" y="100000"/>
                                    </p:animScale>
                                  </p:childTnLst>
                                </p:cTn>
                              </p:par>
                            </p:childTnLst>
                          </p:cTn>
                        </p:par>
                      </p:childTnLst>
                    </p:cTn>
                  </p:par>
                  <p:par>
                    <p:cTn id="72" fill="hold">
                      <p:stCondLst>
                        <p:cond delay="indefinite"/>
                      </p:stCondLst>
                      <p:childTnLst>
                        <p:par>
                          <p:cTn id="73" fill="hold">
                            <p:stCondLst>
                              <p:cond delay="0"/>
                            </p:stCondLst>
                            <p:childTnLst>
                              <p:par>
                                <p:cTn id="74" presetID="26" presetClass="entr" presetSubtype="0" fill="hold" grpId="0" nodeType="clickEffect">
                                  <p:stCondLst>
                                    <p:cond delay="0"/>
                                  </p:stCondLst>
                                  <p:childTnLst>
                                    <p:set>
                                      <p:cBhvr>
                                        <p:cTn id="75" dur="1" fill="hold">
                                          <p:stCondLst>
                                            <p:cond delay="0"/>
                                          </p:stCondLst>
                                        </p:cTn>
                                        <p:tgtEl>
                                          <p:spTgt spid="461714334"/>
                                        </p:tgtEl>
                                        <p:attrNameLst>
                                          <p:attrName>style.visibility</p:attrName>
                                        </p:attrNameLst>
                                      </p:cBhvr>
                                      <p:to>
                                        <p:strVal val="visible"/>
                                      </p:to>
                                    </p:set>
                                    <p:animEffect transition="in" filter="wipe(down)">
                                      <p:cBhvr>
                                        <p:cTn id="76" dur="580">
                                          <p:stCondLst>
                                            <p:cond delay="0"/>
                                          </p:stCondLst>
                                        </p:cTn>
                                        <p:tgtEl>
                                          <p:spTgt spid="461714334"/>
                                        </p:tgtEl>
                                      </p:cBhvr>
                                    </p:animEffect>
                                    <p:anim calcmode="lin" valueType="num">
                                      <p:cBhvr>
                                        <p:cTn id="77" dur="1822" tmFilter="0,0; 0.14,0.36; 0.43,0.73; 0.71,0.91; 1.0,1.0">
                                          <p:stCondLst>
                                            <p:cond delay="0"/>
                                          </p:stCondLst>
                                        </p:cTn>
                                        <p:tgtEl>
                                          <p:spTgt spid="461714334"/>
                                        </p:tgtEl>
                                        <p:attrNameLst>
                                          <p:attrName>ppt_x</p:attrName>
                                        </p:attrNameLst>
                                      </p:cBhvr>
                                      <p:tavLst>
                                        <p:tav tm="0">
                                          <p:val>
                                            <p:strVal val="#ppt_x-0.25"/>
                                          </p:val>
                                        </p:tav>
                                        <p:tav tm="100000">
                                          <p:val>
                                            <p:strVal val="#ppt_x"/>
                                          </p:val>
                                        </p:tav>
                                      </p:tavLst>
                                    </p:anim>
                                    <p:anim calcmode="lin" valueType="num">
                                      <p:cBhvr>
                                        <p:cTn id="78" dur="664" tmFilter="0.0,0.0; 0.25,0.07; 0.50,0.2; 0.75,0.467; 1.0,1.0">
                                          <p:stCondLst>
                                            <p:cond delay="0"/>
                                          </p:stCondLst>
                                        </p:cTn>
                                        <p:tgtEl>
                                          <p:spTgt spid="461714334"/>
                                        </p:tgtEl>
                                        <p:attrNameLst>
                                          <p:attrName>ppt_y</p:attrName>
                                        </p:attrNameLst>
                                      </p:cBhvr>
                                      <p:tavLst>
                                        <p:tav tm="0" fmla="#ppt_y-sin(pi*$)/3">
                                          <p:val>
                                            <p:fltVal val="0.5"/>
                                          </p:val>
                                        </p:tav>
                                        <p:tav tm="100000">
                                          <p:val>
                                            <p:fltVal val="1"/>
                                          </p:val>
                                        </p:tav>
                                      </p:tavLst>
                                    </p:anim>
                                    <p:anim calcmode="lin" valueType="num">
                                      <p:cBhvr>
                                        <p:cTn id="79" dur="664" tmFilter="0, 0; 0.125,0.2665; 0.25,0.4; 0.375,0.465; 0.5,0.5;  0.625,0.535; 0.75,0.6; 0.875,0.7335; 1,1">
                                          <p:stCondLst>
                                            <p:cond delay="664"/>
                                          </p:stCondLst>
                                        </p:cTn>
                                        <p:tgtEl>
                                          <p:spTgt spid="461714334"/>
                                        </p:tgtEl>
                                        <p:attrNameLst>
                                          <p:attrName>ppt_y</p:attrName>
                                        </p:attrNameLst>
                                      </p:cBhvr>
                                      <p:tavLst>
                                        <p:tav tm="0" fmla="#ppt_y-sin(pi*$)/9">
                                          <p:val>
                                            <p:fltVal val="0"/>
                                          </p:val>
                                        </p:tav>
                                        <p:tav tm="100000">
                                          <p:val>
                                            <p:fltVal val="1"/>
                                          </p:val>
                                        </p:tav>
                                      </p:tavLst>
                                    </p:anim>
                                    <p:anim calcmode="lin" valueType="num">
                                      <p:cBhvr>
                                        <p:cTn id="80" dur="332" tmFilter="0, 0; 0.125,0.2665; 0.25,0.4; 0.375,0.465; 0.5,0.5;  0.625,0.535; 0.75,0.6; 0.875,0.7335; 1,1">
                                          <p:stCondLst>
                                            <p:cond delay="1324"/>
                                          </p:stCondLst>
                                        </p:cTn>
                                        <p:tgtEl>
                                          <p:spTgt spid="461714334"/>
                                        </p:tgtEl>
                                        <p:attrNameLst>
                                          <p:attrName>ppt_y</p:attrName>
                                        </p:attrNameLst>
                                      </p:cBhvr>
                                      <p:tavLst>
                                        <p:tav tm="0" fmla="#ppt_y-sin(pi*$)/27">
                                          <p:val>
                                            <p:fltVal val="0"/>
                                          </p:val>
                                        </p:tav>
                                        <p:tav tm="100000">
                                          <p:val>
                                            <p:fltVal val="1"/>
                                          </p:val>
                                        </p:tav>
                                      </p:tavLst>
                                    </p:anim>
                                    <p:anim calcmode="lin" valueType="num">
                                      <p:cBhvr>
                                        <p:cTn id="81" dur="164" tmFilter="0, 0; 0.125,0.2665; 0.25,0.4; 0.375,0.465; 0.5,0.5;  0.625,0.535; 0.75,0.6; 0.875,0.7335; 1,1">
                                          <p:stCondLst>
                                            <p:cond delay="1656"/>
                                          </p:stCondLst>
                                        </p:cTn>
                                        <p:tgtEl>
                                          <p:spTgt spid="461714334"/>
                                        </p:tgtEl>
                                        <p:attrNameLst>
                                          <p:attrName>ppt_y</p:attrName>
                                        </p:attrNameLst>
                                      </p:cBhvr>
                                      <p:tavLst>
                                        <p:tav tm="0" fmla="#ppt_y-sin(pi*$)/81">
                                          <p:val>
                                            <p:fltVal val="0"/>
                                          </p:val>
                                        </p:tav>
                                        <p:tav tm="100000">
                                          <p:val>
                                            <p:fltVal val="1"/>
                                          </p:val>
                                        </p:tav>
                                      </p:tavLst>
                                    </p:anim>
                                    <p:animScale>
                                      <p:cBhvr>
                                        <p:cTn id="82" dur="26">
                                          <p:stCondLst>
                                            <p:cond delay="650"/>
                                          </p:stCondLst>
                                        </p:cTn>
                                        <p:tgtEl>
                                          <p:spTgt spid="461714334"/>
                                        </p:tgtEl>
                                      </p:cBhvr>
                                      <p:to x="100000" y="60000"/>
                                    </p:animScale>
                                    <p:animScale>
                                      <p:cBhvr>
                                        <p:cTn id="83" dur="166">
                                          <p:stCondLst>
                                            <p:cond delay="676"/>
                                          </p:stCondLst>
                                        </p:cTn>
                                        <p:tgtEl>
                                          <p:spTgt spid="461714334"/>
                                        </p:tgtEl>
                                      </p:cBhvr>
                                      <p:to x="100000" y="100000"/>
                                    </p:animScale>
                                    <p:animScale>
                                      <p:cBhvr>
                                        <p:cTn id="84" dur="26">
                                          <p:stCondLst>
                                            <p:cond delay="1312"/>
                                          </p:stCondLst>
                                        </p:cTn>
                                        <p:tgtEl>
                                          <p:spTgt spid="461714334"/>
                                        </p:tgtEl>
                                      </p:cBhvr>
                                      <p:to x="100000" y="80000"/>
                                    </p:animScale>
                                    <p:animScale>
                                      <p:cBhvr>
                                        <p:cTn id="85" dur="166">
                                          <p:stCondLst>
                                            <p:cond delay="1338"/>
                                          </p:stCondLst>
                                        </p:cTn>
                                        <p:tgtEl>
                                          <p:spTgt spid="461714334"/>
                                        </p:tgtEl>
                                      </p:cBhvr>
                                      <p:to x="100000" y="100000"/>
                                    </p:animScale>
                                    <p:animScale>
                                      <p:cBhvr>
                                        <p:cTn id="86" dur="26">
                                          <p:stCondLst>
                                            <p:cond delay="1642"/>
                                          </p:stCondLst>
                                        </p:cTn>
                                        <p:tgtEl>
                                          <p:spTgt spid="461714334"/>
                                        </p:tgtEl>
                                      </p:cBhvr>
                                      <p:to x="100000" y="90000"/>
                                    </p:animScale>
                                    <p:animScale>
                                      <p:cBhvr>
                                        <p:cTn id="87" dur="166">
                                          <p:stCondLst>
                                            <p:cond delay="1668"/>
                                          </p:stCondLst>
                                        </p:cTn>
                                        <p:tgtEl>
                                          <p:spTgt spid="461714334"/>
                                        </p:tgtEl>
                                      </p:cBhvr>
                                      <p:to x="100000" y="100000"/>
                                    </p:animScale>
                                    <p:animScale>
                                      <p:cBhvr>
                                        <p:cTn id="88" dur="26">
                                          <p:stCondLst>
                                            <p:cond delay="1808"/>
                                          </p:stCondLst>
                                        </p:cTn>
                                        <p:tgtEl>
                                          <p:spTgt spid="461714334"/>
                                        </p:tgtEl>
                                      </p:cBhvr>
                                      <p:to x="100000" y="95000"/>
                                    </p:animScale>
                                    <p:animScale>
                                      <p:cBhvr>
                                        <p:cTn id="89" dur="166">
                                          <p:stCondLst>
                                            <p:cond delay="1834"/>
                                          </p:stCondLst>
                                        </p:cTn>
                                        <p:tgtEl>
                                          <p:spTgt spid="4617143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0814046" grpId="0" uiExpand="1" animBg="1" autoUpdateAnimBg="0" advAuto="0"/>
      <p:bldP spid="310495321" grpId="0" uiExpand="1" animBg="1" autoUpdateAnimBg="0" advAuto="0"/>
      <p:bldP spid="1050371950" grpId="0" uiExpand="1" animBg="1" autoUpdateAnimBg="0" advAuto="0"/>
      <p:bldP spid="335996610" grpId="0" uiExpand="1" animBg="1" autoUpdateAnimBg="0" advAuto="0"/>
      <p:bldP spid="461714334" grpId="0" uiExpand="1" animBg="1" autoUpdateAnimBg="0" advAuto="0"/>
      <p:bldP spid="1187530205" grpId="0" uiExpand="1" animBg="1" autoUpdateAnimBg="0" advAuto="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88218461" name="Flowchart: Punched Tape 3"/>
          <p:cNvSpPr>
            <a:spLocks noGrp="1" noChangeShapeType="1"/>
          </p:cNvSpPr>
          <p:nvPr/>
        </p:nvSpPr>
        <p:spPr bwMode="auto">
          <a:xfrm>
            <a:off x="2008186" y="-181131"/>
            <a:ext cx="4648200" cy="1752599"/>
          </a:xfrm>
          <a:prstGeom prst="flowChartPunchedTape">
            <a:avLst/>
          </a:prstGeom>
          <a:gradFill>
            <a:gsLst>
              <a:gs pos="0">
                <a:srgbClr val="C5FFFF"/>
              </a:gs>
              <a:gs pos="35000">
                <a:srgbClr val="D5FFFF"/>
              </a:gs>
              <a:gs pos="100000">
                <a:srgbClr val="EDFFFF"/>
              </a:gs>
            </a:gsLst>
            <a:lin ang="16200000" scaled="1"/>
          </a:gradFill>
          <a:ln w="9524">
            <a:solidFill>
              <a:srgbClr val="A8DEDE"/>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3200">
                <a:solidFill>
                  <a:srgbClr val="003366"/>
                </a:solidFill>
                <a:latin typeface="Arial"/>
                <a:ea typeface="B Titr"/>
              </a:rPr>
              <a:t>ارتقاء به رتبه عالی</a:t>
            </a:r>
            <a:r>
              <a:rPr lang="fa-IR" b="0" i="0" u="none">
                <a:solidFill>
                  <a:srgbClr val="003366"/>
                </a:solidFill>
                <a:latin typeface="Arial"/>
                <a:ea typeface="Arial"/>
              </a:rPr>
              <a:t> </a:t>
            </a:r>
            <a:endParaRPr/>
          </a:p>
        </p:txBody>
      </p:sp>
      <p:grpSp>
        <p:nvGrpSpPr>
          <p:cNvPr id="1120080925" name="Down Arrow 4"/>
          <p:cNvGrpSpPr/>
          <p:nvPr/>
        </p:nvGrpSpPr>
        <p:grpSpPr bwMode="auto">
          <a:xfrm>
            <a:off x="3297237" y="2328862"/>
            <a:ext cx="2474912" cy="1481137"/>
            <a:chOff x="2077" y="1467"/>
            <a:chExt cx="1559" cy="933"/>
          </a:xfrm>
        </p:grpSpPr>
        <p:pic>
          <p:nvPicPr>
            <p:cNvPr id="34819" name="Down Arrow 4"/>
            <p:cNvPicPr>
              <a:picLocks noChangeAspect="1"/>
            </p:cNvPicPr>
            <p:nvPr/>
          </p:nvPicPr>
          <p:blipFill rotWithShape="1">
            <a:blip r:embed="rId3"/>
            <a:stretch/>
          </p:blipFill>
          <p:spPr bwMode="auto">
            <a:xfrm>
              <a:off x="2077" y="1467"/>
              <a:ext cx="1559" cy="933"/>
            </a:xfrm>
            <a:prstGeom prst="rect">
              <a:avLst/>
            </a:prstGeom>
            <a:noFill/>
          </p:spPr>
        </p:pic>
        <p:sp>
          <p:nvSpPr>
            <p:cNvPr id="34820" name="Shape 34820"/>
            <p:cNvSpPr txBox="1">
              <a:spLocks noChangeShapeType="1"/>
            </p:cNvSpPr>
            <p:nvPr/>
          </p:nvSpPr>
          <p:spPr bwMode="auto">
            <a:xfrm>
              <a:off x="2389" y="1488"/>
              <a:ext cx="937" cy="698"/>
            </a:xfrm>
            <a:prstGeom prst="rect">
              <a:avLst/>
            </a:prstGeom>
            <a:noFill/>
          </p:spPr>
          <p:txBody>
            <a:bodyPr lIns="91440" tIns="45720" rIns="91440" bIns="45720" anchor="ctr" anchorCtr="0"/>
            <a:lstStyle/>
            <a:p>
              <a:pPr lvl="0" algn="ctr">
                <a:defRPr/>
              </a:pPr>
              <a:r>
                <a:rPr lang="fa-IR" sz="2000">
                  <a:solidFill>
                    <a:schemeClr val="accent4">
                      <a:lumMod val="10000"/>
                    </a:schemeClr>
                  </a:solidFill>
                  <a:latin typeface="Arial"/>
                  <a:ea typeface="B Titr"/>
                </a:rPr>
                <a:t>تحقق همزمان پنج شرط </a:t>
              </a:r>
              <a:endParaRPr/>
            </a:p>
          </p:txBody>
        </p:sp>
      </p:grpSp>
      <p:sp>
        <p:nvSpPr>
          <p:cNvPr id="1782276186" name="Hexagon 5"/>
          <p:cNvSpPr>
            <a:spLocks noGrp="1" noChangeShapeType="1"/>
          </p:cNvSpPr>
          <p:nvPr/>
        </p:nvSpPr>
        <p:spPr bwMode="auto">
          <a:xfrm>
            <a:off x="6286500" y="3505199"/>
            <a:ext cx="2663825" cy="2743200"/>
          </a:xfrm>
          <a:prstGeom prst="hexagon">
            <a:avLst>
              <a:gd name="adj" fmla="val 25000"/>
              <a:gd name="vf" fmla="val 115470"/>
            </a:avLst>
          </a:prstGeom>
          <a:gradFill>
            <a:gsLst>
              <a:gs pos="0">
                <a:srgbClr val="B4BACB"/>
              </a:gs>
              <a:gs pos="35000">
                <a:srgbClr val="CBCFDA"/>
              </a:gs>
              <a:gs pos="100000">
                <a:srgbClr val="EBEDF1"/>
              </a:gs>
            </a:gsLst>
            <a:lin ang="16200000" scaled="1"/>
          </a:gradFill>
          <a:ln w="9524">
            <a:solidFill>
              <a:srgbClr val="002956"/>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مشاغل همسطح کارشناسی و بالاتر 24 سال سابقه</a:t>
            </a:r>
            <a:r>
              <a:rPr lang="fa-IR" sz="2000">
                <a:solidFill>
                  <a:srgbClr val="C00000"/>
                </a:solidFill>
                <a:latin typeface="Arial"/>
                <a:ea typeface="B Titr"/>
              </a:rPr>
              <a:t> </a:t>
            </a:r>
            <a:endParaRPr/>
          </a:p>
        </p:txBody>
      </p:sp>
      <p:sp>
        <p:nvSpPr>
          <p:cNvPr id="1402814540" name="Hexagon 7"/>
          <p:cNvSpPr>
            <a:spLocks noGrp="1" noChangeShapeType="1"/>
          </p:cNvSpPr>
          <p:nvPr/>
        </p:nvSpPr>
        <p:spPr bwMode="auto">
          <a:xfrm>
            <a:off x="3143250" y="3886200"/>
            <a:ext cx="2786062" cy="2743200"/>
          </a:xfrm>
          <a:prstGeom prst="hexagon">
            <a:avLst>
              <a:gd name="adj" fmla="val 25000"/>
              <a:gd name="vf" fmla="val 115470"/>
            </a:avLst>
          </a:prstGeom>
          <a:gradFill>
            <a:gsLst>
              <a:gs pos="0">
                <a:srgbClr val="FFFFFF"/>
              </a:gs>
              <a:gs pos="35000">
                <a:srgbClr val="FFFFFF"/>
              </a:gs>
              <a:gs pos="100000">
                <a:srgbClr val="FFFFFF"/>
              </a:gs>
            </a:gsLst>
            <a:lin ang="16200000" scaled="1"/>
          </a:gradFill>
          <a:ln w="9524">
            <a:solidFill>
              <a:srgbClr val="F9F9F9"/>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میانگین ارزشیابی در طول ارتقاء رتبه شغلی 85 درصد </a:t>
            </a:r>
            <a:endParaRPr/>
          </a:p>
        </p:txBody>
      </p:sp>
      <p:sp>
        <p:nvSpPr>
          <p:cNvPr id="1574602668" name="Hexagon 8"/>
          <p:cNvSpPr>
            <a:spLocks noGrp="1" noChangeShapeType="1"/>
          </p:cNvSpPr>
          <p:nvPr/>
        </p:nvSpPr>
        <p:spPr bwMode="auto">
          <a:xfrm>
            <a:off x="0" y="3505199"/>
            <a:ext cx="2928937" cy="2743200"/>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گذراندن 150 ساعت دوره آموزشی در چارچوب نظام آموزشی </a:t>
            </a:r>
            <a:endParaRPr/>
          </a:p>
        </p:txBody>
      </p:sp>
      <p:sp>
        <p:nvSpPr>
          <p:cNvPr id="1832277362" name="Cloud 9"/>
          <p:cNvSpPr>
            <a:spLocks noGrp="1" noChangeShapeType="1"/>
          </p:cNvSpPr>
          <p:nvPr/>
        </p:nvSpPr>
        <p:spPr bwMode="auto">
          <a:xfrm>
            <a:off x="6969124" y="-281065"/>
            <a:ext cx="1981199" cy="3495752"/>
          </a:xfrm>
          <a:prstGeom prst="cloud">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200" dirty="0">
                <a:solidFill>
                  <a:srgbClr val="002060"/>
                </a:solidFill>
                <a:latin typeface="Arial"/>
                <a:ea typeface="B Titr"/>
              </a:rPr>
              <a:t>تکمیل فرم </a:t>
            </a:r>
            <a:r>
              <a:rPr lang="fa-IR" sz="2200" dirty="0" smtClean="0">
                <a:solidFill>
                  <a:srgbClr val="002060"/>
                </a:solidFill>
                <a:latin typeface="Arial"/>
                <a:ea typeface="B Titr"/>
              </a:rPr>
              <a:t>مربوطه</a:t>
            </a:r>
            <a:r>
              <a:rPr lang="en-US" sz="2200" dirty="0" smtClean="0">
                <a:solidFill>
                  <a:srgbClr val="002060"/>
                </a:solidFill>
                <a:latin typeface="Arial"/>
                <a:ea typeface="B Titr"/>
              </a:rPr>
              <a:t> </a:t>
            </a:r>
            <a:r>
              <a:rPr lang="fa-IR" sz="2200" dirty="0" smtClean="0"/>
              <a:t>و </a:t>
            </a:r>
            <a:r>
              <a:rPr lang="fa-IR" sz="2200" dirty="0"/>
              <a:t>کسب حداقل 380 امتیاز از500 امتیاز</a:t>
            </a:r>
            <a:endParaRPr dirty="0"/>
          </a:p>
        </p:txBody>
      </p:sp>
      <p:sp>
        <p:nvSpPr>
          <p:cNvPr id="99893537" name="Cloud 10"/>
          <p:cNvSpPr>
            <a:spLocks noGrp="1" noChangeShapeType="1"/>
          </p:cNvSpPr>
          <p:nvPr/>
        </p:nvSpPr>
        <p:spPr bwMode="auto">
          <a:xfrm>
            <a:off x="109303" y="1466810"/>
            <a:ext cx="2515573" cy="2077661"/>
          </a:xfrm>
          <a:prstGeom prst="cloud">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000">
                <a:solidFill>
                  <a:schemeClr val="accent4">
                    <a:lumMod val="10000"/>
                  </a:schemeClr>
                </a:solidFill>
                <a:highlight>
                  <a:srgbClr val="FFFFFF"/>
                </a:highlight>
                <a:latin typeface="B Nazanin"/>
                <a:ea typeface="B Nazanin"/>
                <a:cs typeface="B Nazanin"/>
              </a:rPr>
              <a:t>دارا بودن یک تجربه تایید شده یا دوپیشنهاد تایید شده یا یک پیشنهاد اجرا شده</a:t>
            </a:r>
            <a:r>
              <a:rPr lang="fa-IR" sz="2000">
                <a:solidFill>
                  <a:srgbClr val="C00000"/>
                </a:solidFill>
                <a:latin typeface="Arial"/>
                <a:ea typeface="B Titr"/>
              </a:rPr>
              <a:t> </a:t>
            </a:r>
            <a:endParaRPr/>
          </a:p>
        </p:txBody>
      </p:sp>
    </p:spTree>
  </p:cSld>
  <p:clrMapOvr>
    <a:masterClrMapping/>
  </p:clrMapOvr>
  <mc:AlternateContent xmlns:mc="http://schemas.openxmlformats.org/markup-compatibility/2006" xmlns:p159="http://schemas.microsoft.com/office/powerpoint/2015/09/main">
    <mc:Choice Requires="p159">
      <p:transition spd="slow">
        <p:fade/>
      </p:transition>
    </mc:Choice>
    <mc:Fallback xmlns:w="http://schemas.openxmlformats.org/wordprocessingml/2006/main" xmlns:m="http://schemas.openxmlformats.org/officeDocument/2006/math" xmlns="">
      <p:transition spd="slow" advClick="1">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88218461"/>
                                        </p:tgtEl>
                                        <p:attrNameLst>
                                          <p:attrName>style.visibility</p:attrName>
                                        </p:attrNameLst>
                                      </p:cBhvr>
                                      <p:to>
                                        <p:strVal val="visible"/>
                                      </p:to>
                                    </p:set>
                                    <p:animEffect transition="in" filter="fade">
                                      <p:cBhvr>
                                        <p:cTn id="7" dur="1000"/>
                                        <p:tgtEl>
                                          <p:spTgt spid="888218461"/>
                                        </p:tgtEl>
                                      </p:cBhvr>
                                    </p:animEffect>
                                    <p:anim calcmode="lin" valueType="num">
                                      <p:cBhvr>
                                        <p:cTn id="8" dur="1000" fill="hold"/>
                                        <p:tgtEl>
                                          <p:spTgt spid="888218461"/>
                                        </p:tgtEl>
                                        <p:attrNameLst>
                                          <p:attrName>ppt_x</p:attrName>
                                        </p:attrNameLst>
                                      </p:cBhvr>
                                      <p:tavLst>
                                        <p:tav tm="0">
                                          <p:val>
                                            <p:strVal val="#ppt_x"/>
                                          </p:val>
                                        </p:tav>
                                        <p:tav tm="100000">
                                          <p:val>
                                            <p:strVal val="#ppt_x"/>
                                          </p:val>
                                        </p:tav>
                                      </p:tavLst>
                                    </p:anim>
                                    <p:anim calcmode="lin" valueType="num">
                                      <p:cBhvr>
                                        <p:cTn id="9" dur="1000" fill="hold"/>
                                        <p:tgtEl>
                                          <p:spTgt spid="88821846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20080925"/>
                                        </p:tgtEl>
                                        <p:attrNameLst>
                                          <p:attrName>style.visibility</p:attrName>
                                        </p:attrNameLst>
                                      </p:cBhvr>
                                      <p:to>
                                        <p:strVal val="visible"/>
                                      </p:to>
                                    </p:set>
                                    <p:animEffect transition="in" filter="fade">
                                      <p:cBhvr>
                                        <p:cTn id="14" dur="1000"/>
                                        <p:tgtEl>
                                          <p:spTgt spid="1120080925"/>
                                        </p:tgtEl>
                                      </p:cBhvr>
                                    </p:animEffect>
                                    <p:anim calcmode="lin" valueType="num">
                                      <p:cBhvr>
                                        <p:cTn id="15" dur="1000" fill="hold"/>
                                        <p:tgtEl>
                                          <p:spTgt spid="1120080925"/>
                                        </p:tgtEl>
                                        <p:attrNameLst>
                                          <p:attrName>ppt_x</p:attrName>
                                        </p:attrNameLst>
                                      </p:cBhvr>
                                      <p:tavLst>
                                        <p:tav tm="0">
                                          <p:val>
                                            <p:strVal val="#ppt_x"/>
                                          </p:val>
                                        </p:tav>
                                        <p:tav tm="100000">
                                          <p:val>
                                            <p:strVal val="#ppt_x"/>
                                          </p:val>
                                        </p:tav>
                                      </p:tavLst>
                                    </p:anim>
                                    <p:anim calcmode="lin" valueType="num">
                                      <p:cBhvr>
                                        <p:cTn id="16" dur="1000" fill="hold"/>
                                        <p:tgtEl>
                                          <p:spTgt spid="112008092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1782276186"/>
                                        </p:tgtEl>
                                        <p:attrNameLst>
                                          <p:attrName>style.visibility</p:attrName>
                                        </p:attrNameLst>
                                      </p:cBhvr>
                                      <p:to>
                                        <p:strVal val="visible"/>
                                      </p:to>
                                    </p:set>
                                    <p:animEffect transition="in" filter="wipe(down)">
                                      <p:cBhvr>
                                        <p:cTn id="21" dur="580">
                                          <p:stCondLst>
                                            <p:cond delay="0"/>
                                          </p:stCondLst>
                                        </p:cTn>
                                        <p:tgtEl>
                                          <p:spTgt spid="1782276186"/>
                                        </p:tgtEl>
                                      </p:cBhvr>
                                    </p:animEffect>
                                    <p:anim calcmode="lin" valueType="num">
                                      <p:cBhvr>
                                        <p:cTn id="22" dur="1822" tmFilter="0,0; 0.14,0.36; 0.43,0.73; 0.71,0.91; 1.0,1.0">
                                          <p:stCondLst>
                                            <p:cond delay="0"/>
                                          </p:stCondLst>
                                        </p:cTn>
                                        <p:tgtEl>
                                          <p:spTgt spid="1782276186"/>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782276186"/>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782276186"/>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782276186"/>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782276186"/>
                                        </p:tgtEl>
                                        <p:attrNameLst>
                                          <p:attrName>ppt_y</p:attrName>
                                        </p:attrNameLst>
                                      </p:cBhvr>
                                      <p:tavLst>
                                        <p:tav tm="0" fmla="#ppt_y-sin(pi*$)/81">
                                          <p:val>
                                            <p:fltVal val="0"/>
                                          </p:val>
                                        </p:tav>
                                        <p:tav tm="100000">
                                          <p:val>
                                            <p:fltVal val="1"/>
                                          </p:val>
                                        </p:tav>
                                      </p:tavLst>
                                    </p:anim>
                                    <p:animScale>
                                      <p:cBhvr>
                                        <p:cTn id="27" dur="26">
                                          <p:stCondLst>
                                            <p:cond delay="650"/>
                                          </p:stCondLst>
                                        </p:cTn>
                                        <p:tgtEl>
                                          <p:spTgt spid="1782276186"/>
                                        </p:tgtEl>
                                      </p:cBhvr>
                                      <p:to x="100000" y="60000"/>
                                    </p:animScale>
                                    <p:animScale>
                                      <p:cBhvr>
                                        <p:cTn id="28" dur="166">
                                          <p:stCondLst>
                                            <p:cond delay="676"/>
                                          </p:stCondLst>
                                        </p:cTn>
                                        <p:tgtEl>
                                          <p:spTgt spid="1782276186"/>
                                        </p:tgtEl>
                                      </p:cBhvr>
                                      <p:to x="100000" y="100000"/>
                                    </p:animScale>
                                    <p:animScale>
                                      <p:cBhvr>
                                        <p:cTn id="29" dur="26">
                                          <p:stCondLst>
                                            <p:cond delay="1312"/>
                                          </p:stCondLst>
                                        </p:cTn>
                                        <p:tgtEl>
                                          <p:spTgt spid="1782276186"/>
                                        </p:tgtEl>
                                      </p:cBhvr>
                                      <p:to x="100000" y="80000"/>
                                    </p:animScale>
                                    <p:animScale>
                                      <p:cBhvr>
                                        <p:cTn id="30" dur="166">
                                          <p:stCondLst>
                                            <p:cond delay="1338"/>
                                          </p:stCondLst>
                                        </p:cTn>
                                        <p:tgtEl>
                                          <p:spTgt spid="1782276186"/>
                                        </p:tgtEl>
                                      </p:cBhvr>
                                      <p:to x="100000" y="100000"/>
                                    </p:animScale>
                                    <p:animScale>
                                      <p:cBhvr>
                                        <p:cTn id="31" dur="26">
                                          <p:stCondLst>
                                            <p:cond delay="1642"/>
                                          </p:stCondLst>
                                        </p:cTn>
                                        <p:tgtEl>
                                          <p:spTgt spid="1782276186"/>
                                        </p:tgtEl>
                                      </p:cBhvr>
                                      <p:to x="100000" y="90000"/>
                                    </p:animScale>
                                    <p:animScale>
                                      <p:cBhvr>
                                        <p:cTn id="32" dur="166">
                                          <p:stCondLst>
                                            <p:cond delay="1668"/>
                                          </p:stCondLst>
                                        </p:cTn>
                                        <p:tgtEl>
                                          <p:spTgt spid="1782276186"/>
                                        </p:tgtEl>
                                      </p:cBhvr>
                                      <p:to x="100000" y="100000"/>
                                    </p:animScale>
                                    <p:animScale>
                                      <p:cBhvr>
                                        <p:cTn id="33" dur="26">
                                          <p:stCondLst>
                                            <p:cond delay="1808"/>
                                          </p:stCondLst>
                                        </p:cTn>
                                        <p:tgtEl>
                                          <p:spTgt spid="1782276186"/>
                                        </p:tgtEl>
                                      </p:cBhvr>
                                      <p:to x="100000" y="95000"/>
                                    </p:animScale>
                                    <p:animScale>
                                      <p:cBhvr>
                                        <p:cTn id="34" dur="166">
                                          <p:stCondLst>
                                            <p:cond delay="1834"/>
                                          </p:stCondLst>
                                        </p:cTn>
                                        <p:tgtEl>
                                          <p:spTgt spid="1782276186"/>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1402814540"/>
                                        </p:tgtEl>
                                        <p:attrNameLst>
                                          <p:attrName>style.visibility</p:attrName>
                                        </p:attrNameLst>
                                      </p:cBhvr>
                                      <p:to>
                                        <p:strVal val="visible"/>
                                      </p:to>
                                    </p:set>
                                    <p:animEffect transition="in" filter="wipe(down)">
                                      <p:cBhvr>
                                        <p:cTn id="39" dur="580">
                                          <p:stCondLst>
                                            <p:cond delay="0"/>
                                          </p:stCondLst>
                                        </p:cTn>
                                        <p:tgtEl>
                                          <p:spTgt spid="1402814540"/>
                                        </p:tgtEl>
                                      </p:cBhvr>
                                    </p:animEffect>
                                    <p:anim calcmode="lin" valueType="num">
                                      <p:cBhvr>
                                        <p:cTn id="40" dur="1822" tmFilter="0,0; 0.14,0.36; 0.43,0.73; 0.71,0.91; 1.0,1.0">
                                          <p:stCondLst>
                                            <p:cond delay="0"/>
                                          </p:stCondLst>
                                        </p:cTn>
                                        <p:tgtEl>
                                          <p:spTgt spid="1402814540"/>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402814540"/>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402814540"/>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402814540"/>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402814540"/>
                                        </p:tgtEl>
                                        <p:attrNameLst>
                                          <p:attrName>ppt_y</p:attrName>
                                        </p:attrNameLst>
                                      </p:cBhvr>
                                      <p:tavLst>
                                        <p:tav tm="0" fmla="#ppt_y-sin(pi*$)/81">
                                          <p:val>
                                            <p:fltVal val="0"/>
                                          </p:val>
                                        </p:tav>
                                        <p:tav tm="100000">
                                          <p:val>
                                            <p:fltVal val="1"/>
                                          </p:val>
                                        </p:tav>
                                      </p:tavLst>
                                    </p:anim>
                                    <p:animScale>
                                      <p:cBhvr>
                                        <p:cTn id="45" dur="26">
                                          <p:stCondLst>
                                            <p:cond delay="650"/>
                                          </p:stCondLst>
                                        </p:cTn>
                                        <p:tgtEl>
                                          <p:spTgt spid="1402814540"/>
                                        </p:tgtEl>
                                      </p:cBhvr>
                                      <p:to x="100000" y="60000"/>
                                    </p:animScale>
                                    <p:animScale>
                                      <p:cBhvr>
                                        <p:cTn id="46" dur="166">
                                          <p:stCondLst>
                                            <p:cond delay="676"/>
                                          </p:stCondLst>
                                        </p:cTn>
                                        <p:tgtEl>
                                          <p:spTgt spid="1402814540"/>
                                        </p:tgtEl>
                                      </p:cBhvr>
                                      <p:to x="100000" y="100000"/>
                                    </p:animScale>
                                    <p:animScale>
                                      <p:cBhvr>
                                        <p:cTn id="47" dur="26">
                                          <p:stCondLst>
                                            <p:cond delay="1312"/>
                                          </p:stCondLst>
                                        </p:cTn>
                                        <p:tgtEl>
                                          <p:spTgt spid="1402814540"/>
                                        </p:tgtEl>
                                      </p:cBhvr>
                                      <p:to x="100000" y="80000"/>
                                    </p:animScale>
                                    <p:animScale>
                                      <p:cBhvr>
                                        <p:cTn id="48" dur="166">
                                          <p:stCondLst>
                                            <p:cond delay="1338"/>
                                          </p:stCondLst>
                                        </p:cTn>
                                        <p:tgtEl>
                                          <p:spTgt spid="1402814540"/>
                                        </p:tgtEl>
                                      </p:cBhvr>
                                      <p:to x="100000" y="100000"/>
                                    </p:animScale>
                                    <p:animScale>
                                      <p:cBhvr>
                                        <p:cTn id="49" dur="26">
                                          <p:stCondLst>
                                            <p:cond delay="1642"/>
                                          </p:stCondLst>
                                        </p:cTn>
                                        <p:tgtEl>
                                          <p:spTgt spid="1402814540"/>
                                        </p:tgtEl>
                                      </p:cBhvr>
                                      <p:to x="100000" y="90000"/>
                                    </p:animScale>
                                    <p:animScale>
                                      <p:cBhvr>
                                        <p:cTn id="50" dur="166">
                                          <p:stCondLst>
                                            <p:cond delay="1668"/>
                                          </p:stCondLst>
                                        </p:cTn>
                                        <p:tgtEl>
                                          <p:spTgt spid="1402814540"/>
                                        </p:tgtEl>
                                      </p:cBhvr>
                                      <p:to x="100000" y="100000"/>
                                    </p:animScale>
                                    <p:animScale>
                                      <p:cBhvr>
                                        <p:cTn id="51" dur="26">
                                          <p:stCondLst>
                                            <p:cond delay="1808"/>
                                          </p:stCondLst>
                                        </p:cTn>
                                        <p:tgtEl>
                                          <p:spTgt spid="1402814540"/>
                                        </p:tgtEl>
                                      </p:cBhvr>
                                      <p:to x="100000" y="95000"/>
                                    </p:animScale>
                                    <p:animScale>
                                      <p:cBhvr>
                                        <p:cTn id="52" dur="166">
                                          <p:stCondLst>
                                            <p:cond delay="1834"/>
                                          </p:stCondLst>
                                        </p:cTn>
                                        <p:tgtEl>
                                          <p:spTgt spid="1402814540"/>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1574602668"/>
                                        </p:tgtEl>
                                        <p:attrNameLst>
                                          <p:attrName>style.visibility</p:attrName>
                                        </p:attrNameLst>
                                      </p:cBhvr>
                                      <p:to>
                                        <p:strVal val="visible"/>
                                      </p:to>
                                    </p:set>
                                    <p:animEffect transition="in" filter="wipe(down)">
                                      <p:cBhvr>
                                        <p:cTn id="57" dur="580">
                                          <p:stCondLst>
                                            <p:cond delay="0"/>
                                          </p:stCondLst>
                                        </p:cTn>
                                        <p:tgtEl>
                                          <p:spTgt spid="1574602668"/>
                                        </p:tgtEl>
                                      </p:cBhvr>
                                    </p:animEffect>
                                    <p:anim calcmode="lin" valueType="num">
                                      <p:cBhvr>
                                        <p:cTn id="58" dur="1822" tmFilter="0,0; 0.14,0.36; 0.43,0.73; 0.71,0.91; 1.0,1.0">
                                          <p:stCondLst>
                                            <p:cond delay="0"/>
                                          </p:stCondLst>
                                        </p:cTn>
                                        <p:tgtEl>
                                          <p:spTgt spid="1574602668"/>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1574602668"/>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1574602668"/>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1574602668"/>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1574602668"/>
                                        </p:tgtEl>
                                        <p:attrNameLst>
                                          <p:attrName>ppt_y</p:attrName>
                                        </p:attrNameLst>
                                      </p:cBhvr>
                                      <p:tavLst>
                                        <p:tav tm="0" fmla="#ppt_y-sin(pi*$)/81">
                                          <p:val>
                                            <p:fltVal val="0"/>
                                          </p:val>
                                        </p:tav>
                                        <p:tav tm="100000">
                                          <p:val>
                                            <p:fltVal val="1"/>
                                          </p:val>
                                        </p:tav>
                                      </p:tavLst>
                                    </p:anim>
                                    <p:animScale>
                                      <p:cBhvr>
                                        <p:cTn id="63" dur="26">
                                          <p:stCondLst>
                                            <p:cond delay="650"/>
                                          </p:stCondLst>
                                        </p:cTn>
                                        <p:tgtEl>
                                          <p:spTgt spid="1574602668"/>
                                        </p:tgtEl>
                                      </p:cBhvr>
                                      <p:to x="100000" y="60000"/>
                                    </p:animScale>
                                    <p:animScale>
                                      <p:cBhvr>
                                        <p:cTn id="64" dur="166">
                                          <p:stCondLst>
                                            <p:cond delay="676"/>
                                          </p:stCondLst>
                                        </p:cTn>
                                        <p:tgtEl>
                                          <p:spTgt spid="1574602668"/>
                                        </p:tgtEl>
                                      </p:cBhvr>
                                      <p:to x="100000" y="100000"/>
                                    </p:animScale>
                                    <p:animScale>
                                      <p:cBhvr>
                                        <p:cTn id="65" dur="26">
                                          <p:stCondLst>
                                            <p:cond delay="1312"/>
                                          </p:stCondLst>
                                        </p:cTn>
                                        <p:tgtEl>
                                          <p:spTgt spid="1574602668"/>
                                        </p:tgtEl>
                                      </p:cBhvr>
                                      <p:to x="100000" y="80000"/>
                                    </p:animScale>
                                    <p:animScale>
                                      <p:cBhvr>
                                        <p:cTn id="66" dur="166">
                                          <p:stCondLst>
                                            <p:cond delay="1338"/>
                                          </p:stCondLst>
                                        </p:cTn>
                                        <p:tgtEl>
                                          <p:spTgt spid="1574602668"/>
                                        </p:tgtEl>
                                      </p:cBhvr>
                                      <p:to x="100000" y="100000"/>
                                    </p:animScale>
                                    <p:animScale>
                                      <p:cBhvr>
                                        <p:cTn id="67" dur="26">
                                          <p:stCondLst>
                                            <p:cond delay="1642"/>
                                          </p:stCondLst>
                                        </p:cTn>
                                        <p:tgtEl>
                                          <p:spTgt spid="1574602668"/>
                                        </p:tgtEl>
                                      </p:cBhvr>
                                      <p:to x="100000" y="90000"/>
                                    </p:animScale>
                                    <p:animScale>
                                      <p:cBhvr>
                                        <p:cTn id="68" dur="166">
                                          <p:stCondLst>
                                            <p:cond delay="1668"/>
                                          </p:stCondLst>
                                        </p:cTn>
                                        <p:tgtEl>
                                          <p:spTgt spid="1574602668"/>
                                        </p:tgtEl>
                                      </p:cBhvr>
                                      <p:to x="100000" y="100000"/>
                                    </p:animScale>
                                    <p:animScale>
                                      <p:cBhvr>
                                        <p:cTn id="69" dur="26">
                                          <p:stCondLst>
                                            <p:cond delay="1808"/>
                                          </p:stCondLst>
                                        </p:cTn>
                                        <p:tgtEl>
                                          <p:spTgt spid="1574602668"/>
                                        </p:tgtEl>
                                      </p:cBhvr>
                                      <p:to x="100000" y="95000"/>
                                    </p:animScale>
                                    <p:animScale>
                                      <p:cBhvr>
                                        <p:cTn id="70" dur="166">
                                          <p:stCondLst>
                                            <p:cond delay="1834"/>
                                          </p:stCondLst>
                                        </p:cTn>
                                        <p:tgtEl>
                                          <p:spTgt spid="1574602668"/>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grpId="0" nodeType="clickEffect">
                                  <p:stCondLst>
                                    <p:cond delay="0"/>
                                  </p:stCondLst>
                                  <p:childTnLst>
                                    <p:set>
                                      <p:cBhvr>
                                        <p:cTn id="74" dur="1" fill="hold">
                                          <p:stCondLst>
                                            <p:cond delay="0"/>
                                          </p:stCondLst>
                                        </p:cTn>
                                        <p:tgtEl>
                                          <p:spTgt spid="1832277362"/>
                                        </p:tgtEl>
                                        <p:attrNameLst>
                                          <p:attrName>style.visibility</p:attrName>
                                        </p:attrNameLst>
                                      </p:cBhvr>
                                      <p:to>
                                        <p:strVal val="visible"/>
                                      </p:to>
                                    </p:set>
                                    <p:anim calcmode="lin" valueType="num">
                                      <p:cBhvr>
                                        <p:cTn id="75" dur="1000" fill="hold"/>
                                        <p:tgtEl>
                                          <p:spTgt spid="1832277362"/>
                                        </p:tgtEl>
                                        <p:attrNameLst>
                                          <p:attrName>ppt_w</p:attrName>
                                        </p:attrNameLst>
                                      </p:cBhvr>
                                      <p:tavLst>
                                        <p:tav tm="0">
                                          <p:val>
                                            <p:fltVal val="0"/>
                                          </p:val>
                                        </p:tav>
                                        <p:tav tm="100000">
                                          <p:val>
                                            <p:strVal val="#ppt_w"/>
                                          </p:val>
                                        </p:tav>
                                      </p:tavLst>
                                    </p:anim>
                                    <p:anim calcmode="lin" valueType="num">
                                      <p:cBhvr>
                                        <p:cTn id="76" dur="1000" fill="hold"/>
                                        <p:tgtEl>
                                          <p:spTgt spid="1832277362"/>
                                        </p:tgtEl>
                                        <p:attrNameLst>
                                          <p:attrName>ppt_h</p:attrName>
                                        </p:attrNameLst>
                                      </p:cBhvr>
                                      <p:tavLst>
                                        <p:tav tm="0">
                                          <p:val>
                                            <p:fltVal val="0"/>
                                          </p:val>
                                        </p:tav>
                                        <p:tav tm="100000">
                                          <p:val>
                                            <p:strVal val="#ppt_h"/>
                                          </p:val>
                                        </p:tav>
                                      </p:tavLst>
                                    </p:anim>
                                    <p:anim calcmode="lin" valueType="num">
                                      <p:cBhvr>
                                        <p:cTn id="77" dur="1000" fill="hold"/>
                                        <p:tgtEl>
                                          <p:spTgt spid="1832277362"/>
                                        </p:tgtEl>
                                        <p:attrNameLst>
                                          <p:attrName>style.rotation</p:attrName>
                                        </p:attrNameLst>
                                      </p:cBhvr>
                                      <p:tavLst>
                                        <p:tav tm="0">
                                          <p:val>
                                            <p:fltVal val="90"/>
                                          </p:val>
                                        </p:tav>
                                        <p:tav tm="100000">
                                          <p:val>
                                            <p:fltVal val="0"/>
                                          </p:val>
                                        </p:tav>
                                      </p:tavLst>
                                    </p:anim>
                                    <p:animEffect transition="in" filter="fade">
                                      <p:cBhvr>
                                        <p:cTn id="78" dur="1000"/>
                                        <p:tgtEl>
                                          <p:spTgt spid="1832277362"/>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grpId="0" nodeType="clickEffect">
                                  <p:stCondLst>
                                    <p:cond delay="0"/>
                                  </p:stCondLst>
                                  <p:childTnLst>
                                    <p:set>
                                      <p:cBhvr>
                                        <p:cTn id="82" dur="1" fill="hold">
                                          <p:stCondLst>
                                            <p:cond delay="0"/>
                                          </p:stCondLst>
                                        </p:cTn>
                                        <p:tgtEl>
                                          <p:spTgt spid="99893537"/>
                                        </p:tgtEl>
                                        <p:attrNameLst>
                                          <p:attrName>style.visibility</p:attrName>
                                        </p:attrNameLst>
                                      </p:cBhvr>
                                      <p:to>
                                        <p:strVal val="visible"/>
                                      </p:to>
                                    </p:set>
                                    <p:anim calcmode="lin" valueType="num">
                                      <p:cBhvr>
                                        <p:cTn id="83" dur="1000" fill="hold"/>
                                        <p:tgtEl>
                                          <p:spTgt spid="99893537"/>
                                        </p:tgtEl>
                                        <p:attrNameLst>
                                          <p:attrName>ppt_w</p:attrName>
                                        </p:attrNameLst>
                                      </p:cBhvr>
                                      <p:tavLst>
                                        <p:tav tm="0">
                                          <p:val>
                                            <p:fltVal val="0"/>
                                          </p:val>
                                        </p:tav>
                                        <p:tav tm="100000">
                                          <p:val>
                                            <p:strVal val="#ppt_w"/>
                                          </p:val>
                                        </p:tav>
                                      </p:tavLst>
                                    </p:anim>
                                    <p:anim calcmode="lin" valueType="num">
                                      <p:cBhvr>
                                        <p:cTn id="84" dur="1000" fill="hold"/>
                                        <p:tgtEl>
                                          <p:spTgt spid="99893537"/>
                                        </p:tgtEl>
                                        <p:attrNameLst>
                                          <p:attrName>ppt_h</p:attrName>
                                        </p:attrNameLst>
                                      </p:cBhvr>
                                      <p:tavLst>
                                        <p:tav tm="0">
                                          <p:val>
                                            <p:fltVal val="0"/>
                                          </p:val>
                                        </p:tav>
                                        <p:tav tm="100000">
                                          <p:val>
                                            <p:strVal val="#ppt_h"/>
                                          </p:val>
                                        </p:tav>
                                      </p:tavLst>
                                    </p:anim>
                                    <p:anim calcmode="lin" valueType="num">
                                      <p:cBhvr>
                                        <p:cTn id="85" dur="1000" fill="hold"/>
                                        <p:tgtEl>
                                          <p:spTgt spid="99893537"/>
                                        </p:tgtEl>
                                        <p:attrNameLst>
                                          <p:attrName>style.rotation</p:attrName>
                                        </p:attrNameLst>
                                      </p:cBhvr>
                                      <p:tavLst>
                                        <p:tav tm="0">
                                          <p:val>
                                            <p:fltVal val="90"/>
                                          </p:val>
                                        </p:tav>
                                        <p:tav tm="100000">
                                          <p:val>
                                            <p:fltVal val="0"/>
                                          </p:val>
                                        </p:tav>
                                      </p:tavLst>
                                    </p:anim>
                                    <p:animEffect transition="in" filter="fade">
                                      <p:cBhvr>
                                        <p:cTn id="86" dur="1000"/>
                                        <p:tgtEl>
                                          <p:spTgt spid="998935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8218461" grpId="0" uiExpand="1" animBg="1" autoUpdateAnimBg="0" advAuto="0"/>
      <p:bldP spid="1782276186" grpId="0" uiExpand="1" animBg="1" autoUpdateAnimBg="0" advAuto="0"/>
      <p:bldP spid="1402814540" grpId="0" uiExpand="1" animBg="1" autoUpdateAnimBg="0" advAuto="0"/>
      <p:bldP spid="1574602668" grpId="0" uiExpand="1" animBg="1" autoUpdateAnimBg="0" advAuto="0"/>
      <p:bldP spid="1832277362" grpId="0" uiExpand="1" animBg="1" autoUpdateAnimBg="0" advAuto="0"/>
      <p:bldP spid="99893537" grpId="0" uiExpand="1" animBg="1"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59506236" name="Cloud Callout 1"/>
          <p:cNvSpPr>
            <a:spLocks noGrp="1" noChangeShapeType="1"/>
          </p:cNvSpPr>
          <p:nvPr/>
        </p:nvSpPr>
        <p:spPr bwMode="auto">
          <a:xfrm>
            <a:off x="6477000" y="609600"/>
            <a:ext cx="2133600" cy="1905000"/>
          </a:xfrm>
          <a:prstGeom prst="cloudCallout">
            <a:avLst>
              <a:gd name="adj1" fmla="val -20833"/>
              <a:gd name="adj2" fmla="val 62500"/>
            </a:avLst>
          </a:prstGeom>
          <a:gradFill>
            <a:gsLst>
              <a:gs pos="0">
                <a:srgbClr val="C5FFFF"/>
              </a:gs>
              <a:gs pos="35000">
                <a:srgbClr val="D5FFFF"/>
              </a:gs>
              <a:gs pos="100000">
                <a:srgbClr val="EDFFFF"/>
              </a:gs>
            </a:gsLst>
            <a:lin ang="16200000" scaled="1"/>
          </a:gradFill>
          <a:ln w="9524">
            <a:solidFill>
              <a:srgbClr val="A8DEDE"/>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600">
                <a:solidFill>
                  <a:srgbClr val="003366"/>
                </a:solidFill>
                <a:latin typeface="Arial"/>
                <a:ea typeface="B Titr"/>
              </a:rPr>
              <a:t>نخبگان </a:t>
            </a:r>
            <a:endParaRPr/>
          </a:p>
        </p:txBody>
      </p:sp>
      <p:sp>
        <p:nvSpPr>
          <p:cNvPr id="1041620828" name="Vertical Scroll 2"/>
          <p:cNvSpPr>
            <a:spLocks noGrp="1" noChangeShapeType="1"/>
          </p:cNvSpPr>
          <p:nvPr/>
        </p:nvSpPr>
        <p:spPr bwMode="auto">
          <a:xfrm>
            <a:off x="762000" y="990600"/>
            <a:ext cx="5715000" cy="2819400"/>
          </a:xfrm>
          <a:prstGeom prst="vertic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solidFill>
                  <a:srgbClr val="003366"/>
                </a:solidFill>
                <a:latin typeface="Arial"/>
                <a:ea typeface="B Titr"/>
              </a:rPr>
              <a:t>ماده 11 ضوابط اجرایی ارتقاء طبقه و رتبه شغلی :</a:t>
            </a:r>
            <a:endParaRPr/>
          </a:p>
          <a:p>
            <a:pPr lvl="0" algn="ctr">
              <a:defRPr/>
            </a:pPr>
            <a:r>
              <a:rPr lang="fa-IR" sz="2400">
                <a:solidFill>
                  <a:srgbClr val="003366"/>
                </a:solidFill>
                <a:latin typeface="Arial"/>
                <a:ea typeface="B Titr"/>
              </a:rPr>
              <a:t>نخبگانی که طبق ضوابط مصوب شورای عالی انقلاب فرهنگی تعیین می شوند از طی کردن برخی رتبه ها به شرح زیر معاف هستند:</a:t>
            </a:r>
            <a:r>
              <a:rPr lang="fa-IR" b="0" i="0" u="none">
                <a:solidFill>
                  <a:srgbClr val="003366"/>
                </a:solidFill>
                <a:latin typeface="Arial"/>
                <a:ea typeface="Arial"/>
              </a:rPr>
              <a:t> </a:t>
            </a:r>
          </a:p>
          <a:p>
            <a:pPr lvl="0" algn="ctr">
              <a:defRPr/>
            </a:pPr>
            <a:r>
              <a:rPr lang="fa-IR" sz="1800" b="0" i="0" u="none" strike="noStrike" cap="none" spc="0">
                <a:solidFill>
                  <a:srgbClr val="003366"/>
                </a:solidFill>
                <a:latin typeface="Arial"/>
                <a:ea typeface="Arial"/>
                <a:cs typeface="Arial"/>
              </a:rPr>
              <a:t>تبصره: نخبگان مذکور برای کسب رتبه های بعدی تابع مواد مندرج در آئین نامه می باشند</a:t>
            </a:r>
            <a:endParaRPr/>
          </a:p>
        </p:txBody>
      </p:sp>
      <p:sp>
        <p:nvSpPr>
          <p:cNvPr id="437318100" name="Hexagon 3"/>
          <p:cNvSpPr>
            <a:spLocks noGrp="1" noChangeShapeType="1"/>
          </p:cNvSpPr>
          <p:nvPr/>
        </p:nvSpPr>
        <p:spPr bwMode="auto">
          <a:xfrm>
            <a:off x="5105400" y="4214812"/>
            <a:ext cx="3824287" cy="2185987"/>
          </a:xfrm>
          <a:prstGeom prst="hexagon">
            <a:avLst>
              <a:gd name="adj" fmla="val 25000"/>
              <a:gd name="vf" fmla="val 115470"/>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مشاغل کاردانی و پایین تر از طی کردن رتبه مقدماتی </a:t>
            </a:r>
            <a:endParaRPr/>
          </a:p>
        </p:txBody>
      </p:sp>
      <p:sp>
        <p:nvSpPr>
          <p:cNvPr id="1503944728" name="Hexagon 7"/>
          <p:cNvSpPr>
            <a:spLocks noGrp="1" noChangeShapeType="1"/>
          </p:cNvSpPr>
          <p:nvPr/>
        </p:nvSpPr>
        <p:spPr bwMode="auto">
          <a:xfrm>
            <a:off x="571500" y="4214812"/>
            <a:ext cx="4000500" cy="2165350"/>
          </a:xfrm>
          <a:prstGeom prst="hexagon">
            <a:avLst>
              <a:gd name="adj" fmla="val 25000"/>
              <a:gd name="vf" fmla="val 115470"/>
            </a:avLst>
          </a:prstGeom>
          <a:gradFill>
            <a:gsLst>
              <a:gs pos="0">
                <a:srgbClr val="C1FBC1"/>
              </a:gs>
              <a:gs pos="35000">
                <a:srgbClr val="D3FBD3"/>
              </a:gs>
              <a:gs pos="100000">
                <a:srgbClr val="EDFFED"/>
              </a:gs>
            </a:gsLst>
            <a:lin ang="16200000" scaled="1"/>
          </a:gradFill>
          <a:ln w="9524">
            <a:solidFill>
              <a:srgbClr val="94C994"/>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a:latin typeface="Arial"/>
                <a:ea typeface="B Titr"/>
              </a:rPr>
              <a:t>مشاغل کارشناسی و بالاتر از طی کردن رتبه های مقدماتی و پایه </a:t>
            </a:r>
            <a:endParaRPr/>
          </a:p>
        </p:txBody>
      </p:sp>
    </p:spTree>
  </p:cSld>
  <p:clrMapOvr>
    <a:masterClrMapping/>
  </p:clrMapOvr>
  <mc:AlternateContent xmlns:mc="http://schemas.openxmlformats.org/markup-compatibility/2006" xmlns:p159="http://schemas.microsoft.com/office/powerpoint/2015/09/main">
    <mc:Choice Requires="p159">
      <p:transition spd="slow" advClick="0">
        <p:fade/>
      </p:transition>
    </mc:Choice>
    <mc:Fallback xmlns:w="http://schemas.openxmlformats.org/wordprocessingml/2006/main" xmlns:m="http://schemas.openxmlformats.org/officeDocument/2006/math" xmlns="">
      <p:transition spd="slow" advClick="0">
        <p:fade thruBlk="0"/>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59506236"/>
                                        </p:tgtEl>
                                        <p:attrNameLst>
                                          <p:attrName>style.visibility</p:attrName>
                                        </p:attrNameLst>
                                      </p:cBhvr>
                                      <p:to>
                                        <p:strVal val="visible"/>
                                      </p:to>
                                    </p:set>
                                    <p:animEffect transition="in" filter="wipe(down)">
                                      <p:cBhvr>
                                        <p:cTn id="7" dur="580">
                                          <p:stCondLst>
                                            <p:cond delay="0"/>
                                          </p:stCondLst>
                                        </p:cTn>
                                        <p:tgtEl>
                                          <p:spTgt spid="459506236"/>
                                        </p:tgtEl>
                                      </p:cBhvr>
                                    </p:animEffect>
                                    <p:anim calcmode="lin" valueType="num">
                                      <p:cBhvr>
                                        <p:cTn id="8" dur="1822" tmFilter="0,0; 0.14,0.36; 0.43,0.73; 0.71,0.91; 1.0,1.0">
                                          <p:stCondLst>
                                            <p:cond delay="0"/>
                                          </p:stCondLst>
                                        </p:cTn>
                                        <p:tgtEl>
                                          <p:spTgt spid="45950623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5950623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5950623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5950623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59506236"/>
                                        </p:tgtEl>
                                        <p:attrNameLst>
                                          <p:attrName>ppt_y</p:attrName>
                                        </p:attrNameLst>
                                      </p:cBhvr>
                                      <p:tavLst>
                                        <p:tav tm="0" fmla="#ppt_y-sin(pi*$)/81">
                                          <p:val>
                                            <p:fltVal val="0"/>
                                          </p:val>
                                        </p:tav>
                                        <p:tav tm="100000">
                                          <p:val>
                                            <p:fltVal val="1"/>
                                          </p:val>
                                        </p:tav>
                                      </p:tavLst>
                                    </p:anim>
                                    <p:animScale>
                                      <p:cBhvr>
                                        <p:cTn id="13" dur="26">
                                          <p:stCondLst>
                                            <p:cond delay="650"/>
                                          </p:stCondLst>
                                        </p:cTn>
                                        <p:tgtEl>
                                          <p:spTgt spid="459506236"/>
                                        </p:tgtEl>
                                      </p:cBhvr>
                                      <p:to x="100000" y="60000"/>
                                    </p:animScale>
                                    <p:animScale>
                                      <p:cBhvr>
                                        <p:cTn id="14" dur="166">
                                          <p:stCondLst>
                                            <p:cond delay="676"/>
                                          </p:stCondLst>
                                        </p:cTn>
                                        <p:tgtEl>
                                          <p:spTgt spid="459506236"/>
                                        </p:tgtEl>
                                      </p:cBhvr>
                                      <p:to x="100000" y="100000"/>
                                    </p:animScale>
                                    <p:animScale>
                                      <p:cBhvr>
                                        <p:cTn id="15" dur="26">
                                          <p:stCondLst>
                                            <p:cond delay="1312"/>
                                          </p:stCondLst>
                                        </p:cTn>
                                        <p:tgtEl>
                                          <p:spTgt spid="459506236"/>
                                        </p:tgtEl>
                                      </p:cBhvr>
                                      <p:to x="100000" y="80000"/>
                                    </p:animScale>
                                    <p:animScale>
                                      <p:cBhvr>
                                        <p:cTn id="16" dur="166">
                                          <p:stCondLst>
                                            <p:cond delay="1338"/>
                                          </p:stCondLst>
                                        </p:cTn>
                                        <p:tgtEl>
                                          <p:spTgt spid="459506236"/>
                                        </p:tgtEl>
                                      </p:cBhvr>
                                      <p:to x="100000" y="100000"/>
                                    </p:animScale>
                                    <p:animScale>
                                      <p:cBhvr>
                                        <p:cTn id="17" dur="26">
                                          <p:stCondLst>
                                            <p:cond delay="1642"/>
                                          </p:stCondLst>
                                        </p:cTn>
                                        <p:tgtEl>
                                          <p:spTgt spid="459506236"/>
                                        </p:tgtEl>
                                      </p:cBhvr>
                                      <p:to x="100000" y="90000"/>
                                    </p:animScale>
                                    <p:animScale>
                                      <p:cBhvr>
                                        <p:cTn id="18" dur="166">
                                          <p:stCondLst>
                                            <p:cond delay="1668"/>
                                          </p:stCondLst>
                                        </p:cTn>
                                        <p:tgtEl>
                                          <p:spTgt spid="459506236"/>
                                        </p:tgtEl>
                                      </p:cBhvr>
                                      <p:to x="100000" y="100000"/>
                                    </p:animScale>
                                    <p:animScale>
                                      <p:cBhvr>
                                        <p:cTn id="19" dur="26">
                                          <p:stCondLst>
                                            <p:cond delay="1808"/>
                                          </p:stCondLst>
                                        </p:cTn>
                                        <p:tgtEl>
                                          <p:spTgt spid="459506236"/>
                                        </p:tgtEl>
                                      </p:cBhvr>
                                      <p:to x="100000" y="95000"/>
                                    </p:animScale>
                                    <p:animScale>
                                      <p:cBhvr>
                                        <p:cTn id="20" dur="166">
                                          <p:stCondLst>
                                            <p:cond delay="1834"/>
                                          </p:stCondLst>
                                        </p:cTn>
                                        <p:tgtEl>
                                          <p:spTgt spid="459506236"/>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041620828"/>
                                        </p:tgtEl>
                                        <p:attrNameLst>
                                          <p:attrName>style.visibility</p:attrName>
                                        </p:attrNameLst>
                                      </p:cBhvr>
                                      <p:to>
                                        <p:strVal val="visible"/>
                                      </p:to>
                                    </p:set>
                                    <p:animEffect transition="in" filter="fade">
                                      <p:cBhvr>
                                        <p:cTn id="25" dur="1000"/>
                                        <p:tgtEl>
                                          <p:spTgt spid="1041620828"/>
                                        </p:tgtEl>
                                      </p:cBhvr>
                                    </p:animEffect>
                                    <p:anim calcmode="lin" valueType="num">
                                      <p:cBhvr>
                                        <p:cTn id="26" dur="1000" fill="hold"/>
                                        <p:tgtEl>
                                          <p:spTgt spid="1041620828"/>
                                        </p:tgtEl>
                                        <p:attrNameLst>
                                          <p:attrName>ppt_x</p:attrName>
                                        </p:attrNameLst>
                                      </p:cBhvr>
                                      <p:tavLst>
                                        <p:tav tm="0">
                                          <p:val>
                                            <p:strVal val="#ppt_x"/>
                                          </p:val>
                                        </p:tav>
                                        <p:tav tm="100000">
                                          <p:val>
                                            <p:strVal val="#ppt_x"/>
                                          </p:val>
                                        </p:tav>
                                      </p:tavLst>
                                    </p:anim>
                                    <p:anim calcmode="lin" valueType="num">
                                      <p:cBhvr>
                                        <p:cTn id="27" dur="1000" fill="hold"/>
                                        <p:tgtEl>
                                          <p:spTgt spid="1041620828"/>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437318100"/>
                                        </p:tgtEl>
                                        <p:attrNameLst>
                                          <p:attrName>style.visibility</p:attrName>
                                        </p:attrNameLst>
                                      </p:cBhvr>
                                      <p:to>
                                        <p:strVal val="visible"/>
                                      </p:to>
                                    </p:set>
                                    <p:animEffect transition="in" filter="wipe(down)">
                                      <p:cBhvr>
                                        <p:cTn id="32" dur="580">
                                          <p:stCondLst>
                                            <p:cond delay="0"/>
                                          </p:stCondLst>
                                        </p:cTn>
                                        <p:tgtEl>
                                          <p:spTgt spid="437318100"/>
                                        </p:tgtEl>
                                      </p:cBhvr>
                                    </p:animEffect>
                                    <p:anim calcmode="lin" valueType="num">
                                      <p:cBhvr>
                                        <p:cTn id="33" dur="1822" tmFilter="0,0; 0.14,0.36; 0.43,0.73; 0.71,0.91; 1.0,1.0">
                                          <p:stCondLst>
                                            <p:cond delay="0"/>
                                          </p:stCondLst>
                                        </p:cTn>
                                        <p:tgtEl>
                                          <p:spTgt spid="437318100"/>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437318100"/>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437318100"/>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437318100"/>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437318100"/>
                                        </p:tgtEl>
                                        <p:attrNameLst>
                                          <p:attrName>ppt_y</p:attrName>
                                        </p:attrNameLst>
                                      </p:cBhvr>
                                      <p:tavLst>
                                        <p:tav tm="0" fmla="#ppt_y-sin(pi*$)/81">
                                          <p:val>
                                            <p:fltVal val="0"/>
                                          </p:val>
                                        </p:tav>
                                        <p:tav tm="100000">
                                          <p:val>
                                            <p:fltVal val="1"/>
                                          </p:val>
                                        </p:tav>
                                      </p:tavLst>
                                    </p:anim>
                                    <p:animScale>
                                      <p:cBhvr>
                                        <p:cTn id="38" dur="26">
                                          <p:stCondLst>
                                            <p:cond delay="650"/>
                                          </p:stCondLst>
                                        </p:cTn>
                                        <p:tgtEl>
                                          <p:spTgt spid="437318100"/>
                                        </p:tgtEl>
                                      </p:cBhvr>
                                      <p:to x="100000" y="60000"/>
                                    </p:animScale>
                                    <p:animScale>
                                      <p:cBhvr>
                                        <p:cTn id="39" dur="166">
                                          <p:stCondLst>
                                            <p:cond delay="676"/>
                                          </p:stCondLst>
                                        </p:cTn>
                                        <p:tgtEl>
                                          <p:spTgt spid="437318100"/>
                                        </p:tgtEl>
                                      </p:cBhvr>
                                      <p:to x="100000" y="100000"/>
                                    </p:animScale>
                                    <p:animScale>
                                      <p:cBhvr>
                                        <p:cTn id="40" dur="26">
                                          <p:stCondLst>
                                            <p:cond delay="1312"/>
                                          </p:stCondLst>
                                        </p:cTn>
                                        <p:tgtEl>
                                          <p:spTgt spid="437318100"/>
                                        </p:tgtEl>
                                      </p:cBhvr>
                                      <p:to x="100000" y="80000"/>
                                    </p:animScale>
                                    <p:animScale>
                                      <p:cBhvr>
                                        <p:cTn id="41" dur="166">
                                          <p:stCondLst>
                                            <p:cond delay="1338"/>
                                          </p:stCondLst>
                                        </p:cTn>
                                        <p:tgtEl>
                                          <p:spTgt spid="437318100"/>
                                        </p:tgtEl>
                                      </p:cBhvr>
                                      <p:to x="100000" y="100000"/>
                                    </p:animScale>
                                    <p:animScale>
                                      <p:cBhvr>
                                        <p:cTn id="42" dur="26">
                                          <p:stCondLst>
                                            <p:cond delay="1642"/>
                                          </p:stCondLst>
                                        </p:cTn>
                                        <p:tgtEl>
                                          <p:spTgt spid="437318100"/>
                                        </p:tgtEl>
                                      </p:cBhvr>
                                      <p:to x="100000" y="90000"/>
                                    </p:animScale>
                                    <p:animScale>
                                      <p:cBhvr>
                                        <p:cTn id="43" dur="166">
                                          <p:stCondLst>
                                            <p:cond delay="1668"/>
                                          </p:stCondLst>
                                        </p:cTn>
                                        <p:tgtEl>
                                          <p:spTgt spid="437318100"/>
                                        </p:tgtEl>
                                      </p:cBhvr>
                                      <p:to x="100000" y="100000"/>
                                    </p:animScale>
                                    <p:animScale>
                                      <p:cBhvr>
                                        <p:cTn id="44" dur="26">
                                          <p:stCondLst>
                                            <p:cond delay="1808"/>
                                          </p:stCondLst>
                                        </p:cTn>
                                        <p:tgtEl>
                                          <p:spTgt spid="437318100"/>
                                        </p:tgtEl>
                                      </p:cBhvr>
                                      <p:to x="100000" y="95000"/>
                                    </p:animScale>
                                    <p:animScale>
                                      <p:cBhvr>
                                        <p:cTn id="45" dur="166">
                                          <p:stCondLst>
                                            <p:cond delay="1834"/>
                                          </p:stCondLst>
                                        </p:cTn>
                                        <p:tgtEl>
                                          <p:spTgt spid="437318100"/>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26" presetClass="entr" presetSubtype="0" fill="hold" grpId="0" nodeType="clickEffect">
                                  <p:stCondLst>
                                    <p:cond delay="0"/>
                                  </p:stCondLst>
                                  <p:childTnLst>
                                    <p:set>
                                      <p:cBhvr>
                                        <p:cTn id="49" dur="1" fill="hold">
                                          <p:stCondLst>
                                            <p:cond delay="0"/>
                                          </p:stCondLst>
                                        </p:cTn>
                                        <p:tgtEl>
                                          <p:spTgt spid="1503944728"/>
                                        </p:tgtEl>
                                        <p:attrNameLst>
                                          <p:attrName>style.visibility</p:attrName>
                                        </p:attrNameLst>
                                      </p:cBhvr>
                                      <p:to>
                                        <p:strVal val="visible"/>
                                      </p:to>
                                    </p:set>
                                    <p:animEffect transition="in" filter="wipe(down)">
                                      <p:cBhvr>
                                        <p:cTn id="50" dur="580">
                                          <p:stCondLst>
                                            <p:cond delay="0"/>
                                          </p:stCondLst>
                                        </p:cTn>
                                        <p:tgtEl>
                                          <p:spTgt spid="1503944728"/>
                                        </p:tgtEl>
                                      </p:cBhvr>
                                    </p:animEffect>
                                    <p:anim calcmode="lin" valueType="num">
                                      <p:cBhvr>
                                        <p:cTn id="51" dur="1822" tmFilter="0,0; 0.14,0.36; 0.43,0.73; 0.71,0.91; 1.0,1.0">
                                          <p:stCondLst>
                                            <p:cond delay="0"/>
                                          </p:stCondLst>
                                        </p:cTn>
                                        <p:tgtEl>
                                          <p:spTgt spid="1503944728"/>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503944728"/>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503944728"/>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503944728"/>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503944728"/>
                                        </p:tgtEl>
                                        <p:attrNameLst>
                                          <p:attrName>ppt_y</p:attrName>
                                        </p:attrNameLst>
                                      </p:cBhvr>
                                      <p:tavLst>
                                        <p:tav tm="0" fmla="#ppt_y-sin(pi*$)/81">
                                          <p:val>
                                            <p:fltVal val="0"/>
                                          </p:val>
                                        </p:tav>
                                        <p:tav tm="100000">
                                          <p:val>
                                            <p:fltVal val="1"/>
                                          </p:val>
                                        </p:tav>
                                      </p:tavLst>
                                    </p:anim>
                                    <p:animScale>
                                      <p:cBhvr>
                                        <p:cTn id="56" dur="26">
                                          <p:stCondLst>
                                            <p:cond delay="650"/>
                                          </p:stCondLst>
                                        </p:cTn>
                                        <p:tgtEl>
                                          <p:spTgt spid="1503944728"/>
                                        </p:tgtEl>
                                      </p:cBhvr>
                                      <p:to x="100000" y="60000"/>
                                    </p:animScale>
                                    <p:animScale>
                                      <p:cBhvr>
                                        <p:cTn id="57" dur="166">
                                          <p:stCondLst>
                                            <p:cond delay="676"/>
                                          </p:stCondLst>
                                        </p:cTn>
                                        <p:tgtEl>
                                          <p:spTgt spid="1503944728"/>
                                        </p:tgtEl>
                                      </p:cBhvr>
                                      <p:to x="100000" y="100000"/>
                                    </p:animScale>
                                    <p:animScale>
                                      <p:cBhvr>
                                        <p:cTn id="58" dur="26">
                                          <p:stCondLst>
                                            <p:cond delay="1312"/>
                                          </p:stCondLst>
                                        </p:cTn>
                                        <p:tgtEl>
                                          <p:spTgt spid="1503944728"/>
                                        </p:tgtEl>
                                      </p:cBhvr>
                                      <p:to x="100000" y="80000"/>
                                    </p:animScale>
                                    <p:animScale>
                                      <p:cBhvr>
                                        <p:cTn id="59" dur="166">
                                          <p:stCondLst>
                                            <p:cond delay="1338"/>
                                          </p:stCondLst>
                                        </p:cTn>
                                        <p:tgtEl>
                                          <p:spTgt spid="1503944728"/>
                                        </p:tgtEl>
                                      </p:cBhvr>
                                      <p:to x="100000" y="100000"/>
                                    </p:animScale>
                                    <p:animScale>
                                      <p:cBhvr>
                                        <p:cTn id="60" dur="26">
                                          <p:stCondLst>
                                            <p:cond delay="1642"/>
                                          </p:stCondLst>
                                        </p:cTn>
                                        <p:tgtEl>
                                          <p:spTgt spid="1503944728"/>
                                        </p:tgtEl>
                                      </p:cBhvr>
                                      <p:to x="100000" y="90000"/>
                                    </p:animScale>
                                    <p:animScale>
                                      <p:cBhvr>
                                        <p:cTn id="61" dur="166">
                                          <p:stCondLst>
                                            <p:cond delay="1668"/>
                                          </p:stCondLst>
                                        </p:cTn>
                                        <p:tgtEl>
                                          <p:spTgt spid="1503944728"/>
                                        </p:tgtEl>
                                      </p:cBhvr>
                                      <p:to x="100000" y="100000"/>
                                    </p:animScale>
                                    <p:animScale>
                                      <p:cBhvr>
                                        <p:cTn id="62" dur="26">
                                          <p:stCondLst>
                                            <p:cond delay="1808"/>
                                          </p:stCondLst>
                                        </p:cTn>
                                        <p:tgtEl>
                                          <p:spTgt spid="1503944728"/>
                                        </p:tgtEl>
                                      </p:cBhvr>
                                      <p:to x="100000" y="95000"/>
                                    </p:animScale>
                                    <p:animScale>
                                      <p:cBhvr>
                                        <p:cTn id="63" dur="166">
                                          <p:stCondLst>
                                            <p:cond delay="1834"/>
                                          </p:stCondLst>
                                        </p:cTn>
                                        <p:tgtEl>
                                          <p:spTgt spid="150394472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9506236" grpId="0" uiExpand="1" animBg="1" autoUpdateAnimBg="0" advAuto="0"/>
      <p:bldP spid="1041620828" grpId="0" uiExpand="1" animBg="1" autoUpdateAnimBg="0" advAuto="0"/>
      <p:bldP spid="437318100" grpId="0" uiExpand="1" animBg="1" autoUpdateAnimBg="0" advAuto="0"/>
      <p:bldP spid="1503944728" grpId="0" uiExpand="1" animBg="1"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2124860875" name="Picture 2124860874"/>
          <p:cNvPicPr>
            <a:picLocks noChangeAspect="1"/>
          </p:cNvPicPr>
          <p:nvPr/>
        </p:nvPicPr>
        <p:blipFill rotWithShape="1">
          <a:blip/>
          <a:stretch/>
        </p:blipFill>
        <p:spPr bwMode="auto">
          <a:xfrm>
            <a:off x="252708" y="1084791"/>
            <a:ext cx="9511770" cy="6125104"/>
          </a:xfrm>
          <a:prstGeom prst="rect">
            <a:avLst/>
          </a:prstGeom>
        </p:spPr>
      </p:pic>
      <p:pic>
        <p:nvPicPr>
          <p:cNvPr id="886358837" name="Picture 886358836"/>
          <p:cNvPicPr>
            <a:picLocks noChangeAspect="1"/>
          </p:cNvPicPr>
          <p:nvPr/>
        </p:nvPicPr>
        <p:blipFill rotWithShape="1">
          <a:blip/>
          <a:stretch/>
        </p:blipFill>
        <p:spPr bwMode="auto">
          <a:xfrm>
            <a:off x="28575" y="481012"/>
            <a:ext cx="9086850" cy="5895974"/>
          </a:xfrm>
          <a:prstGeom prst="rect">
            <a:avLst/>
          </a:prstGeom>
        </p:spPr>
      </p:pic>
      <p:pic>
        <p:nvPicPr>
          <p:cNvPr id="226248379" name="Picture 226248378"/>
          <p:cNvPicPr>
            <a:picLocks noChangeAspect="1"/>
          </p:cNvPicPr>
          <p:nvPr/>
        </p:nvPicPr>
        <p:blipFill rotWithShape="1">
          <a:blip/>
          <a:stretch/>
        </p:blipFill>
        <p:spPr bwMode="auto">
          <a:xfrm>
            <a:off x="180974" y="633412"/>
            <a:ext cx="9086850" cy="5895974"/>
          </a:xfrm>
          <a:prstGeom prst="rect">
            <a:avLst/>
          </a:prstGeom>
        </p:spPr>
      </p:pic>
      <p:pic>
        <p:nvPicPr>
          <p:cNvPr id="383282717" name="Picture 383282716"/>
          <p:cNvPicPr>
            <a:picLocks noChangeAspect="1"/>
          </p:cNvPicPr>
          <p:nvPr/>
        </p:nvPicPr>
        <p:blipFill rotWithShape="1">
          <a:blip r:embed="rId3"/>
          <a:stretch/>
        </p:blipFill>
        <p:spPr bwMode="auto">
          <a:xfrm>
            <a:off x="-302916" y="-26458"/>
            <a:ext cx="9863744" cy="717020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940504946" name="Hexagon 3"/>
          <p:cNvSpPr>
            <a:spLocks noGrp="1" noChangeShapeType="1"/>
          </p:cNvSpPr>
          <p:nvPr/>
        </p:nvSpPr>
        <p:spPr bwMode="auto">
          <a:xfrm>
            <a:off x="5929312" y="457200"/>
            <a:ext cx="2857500" cy="1295400"/>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b="1" i="0" u="none">
                <a:solidFill>
                  <a:srgbClr val="003366"/>
                </a:solidFill>
                <a:latin typeface="Arial"/>
                <a:ea typeface="Arial"/>
              </a:rPr>
              <a:t>توجه</a:t>
            </a:r>
            <a:endParaRPr/>
          </a:p>
        </p:txBody>
      </p:sp>
      <p:sp>
        <p:nvSpPr>
          <p:cNvPr id="2073400097" name="Horizontal Scroll 4"/>
          <p:cNvSpPr>
            <a:spLocks noGrp="1" noChangeShapeType="1"/>
          </p:cNvSpPr>
          <p:nvPr/>
        </p:nvSpPr>
        <p:spPr bwMode="auto">
          <a:xfrm>
            <a:off x="228600" y="1808162"/>
            <a:ext cx="8686800" cy="5049837"/>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2000">
                <a:solidFill>
                  <a:srgbClr val="003366"/>
                </a:solidFill>
                <a:latin typeface="Arial"/>
                <a:ea typeface="Arial"/>
              </a:rPr>
              <a:t>کارمنداني که  در مرحله تطبيق، رتبه مربوط را برابر ضوابط کسب نموده‌اند، همچنان در همان رتبه باقي خواهند ماند تا شرايط خدمتي و ساير عوامل مندرج در اين ضوابط اجرايی را احراز نمايند</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05328747" name="Hexagon 3"/>
          <p:cNvSpPr>
            <a:spLocks noGrp="1" noChangeShapeType="1"/>
          </p:cNvSpPr>
          <p:nvPr/>
        </p:nvSpPr>
        <p:spPr bwMode="auto">
          <a:xfrm>
            <a:off x="5929312" y="457200"/>
            <a:ext cx="2857500" cy="1295400"/>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b="1" i="0" u="none">
                <a:solidFill>
                  <a:srgbClr val="003366"/>
                </a:solidFill>
                <a:latin typeface="Arial"/>
                <a:ea typeface="Arial"/>
              </a:rPr>
              <a:t>نکات مهم</a:t>
            </a:r>
            <a:endParaRPr/>
          </a:p>
        </p:txBody>
      </p:sp>
      <p:sp>
        <p:nvSpPr>
          <p:cNvPr id="1313999443" name="Horizontal Scroll 4"/>
          <p:cNvSpPr>
            <a:spLocks noGrp="1" noChangeShapeType="1"/>
          </p:cNvSpPr>
          <p:nvPr/>
        </p:nvSpPr>
        <p:spPr bwMode="auto">
          <a:xfrm>
            <a:off x="228599" y="1752599"/>
            <a:ext cx="8861191" cy="5457295"/>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2000">
                <a:solidFill>
                  <a:srgbClr val="003366"/>
                </a:solidFill>
                <a:latin typeface="Arial"/>
                <a:ea typeface="Arial"/>
              </a:rPr>
              <a:t>1</a:t>
            </a:r>
            <a:r>
              <a:rPr lang="fa-IR" sz="1900">
                <a:solidFill>
                  <a:srgbClr val="003366"/>
                </a:solidFill>
                <a:latin typeface="Arial"/>
                <a:ea typeface="Arial"/>
              </a:rPr>
              <a:t>-براي شاغلين مشاغل کارداني و بالاتر و يا همترازان آنها که در مناطق کمتر توسعه يافته موضوع فهرست تصويب نامه شماره 76294/ت 36095 ﻫ مورخ 10/04/88 در استان‌هاي خراسان شمالي، خراسان جنوبي، کهگيلويه و بويراحمد، چهارمحال و بختياري، کردستان، سيستان و بلوچستان، بوشهر، هرمزگان، خوزستان و ايلام، خدمت مي‌نمايند جهت  ارتقاء به رتبه‌هاي شغلي عالي کسب 360 از500 امتیاز کافی است مشروط بر اینکه سه سال آخر در مناطق یاد شده خدمت کرده باشند</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01061797" name="Hexagon 3"/>
          <p:cNvSpPr>
            <a:spLocks noGrp="1" noChangeShapeType="1"/>
          </p:cNvSpPr>
          <p:nvPr/>
        </p:nvSpPr>
        <p:spPr bwMode="auto">
          <a:xfrm>
            <a:off x="5929311" y="457200"/>
            <a:ext cx="2857500" cy="1295399"/>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b="1" i="0" u="none">
                <a:solidFill>
                  <a:srgbClr val="003366"/>
                </a:solidFill>
                <a:latin typeface="Arial"/>
                <a:ea typeface="Arial"/>
              </a:rPr>
              <a:t>نکات مهم</a:t>
            </a:r>
            <a:endParaRPr/>
          </a:p>
        </p:txBody>
      </p:sp>
      <p:sp>
        <p:nvSpPr>
          <p:cNvPr id="2002434769" name="Horizontal Scroll 4"/>
          <p:cNvSpPr>
            <a:spLocks noGrp="1" noChangeShapeType="1"/>
          </p:cNvSpPr>
          <p:nvPr/>
        </p:nvSpPr>
        <p:spPr bwMode="auto">
          <a:xfrm>
            <a:off x="228600" y="1808161"/>
            <a:ext cx="8686800" cy="5049836"/>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2000"/>
              <a:t>3- دوره های آموزشی ارائه شده در فاصله هر رتبه صرفا برای ارتقا همان رتبه ملاک عمل خواهد بود وبرای رتبه بعدی قابل محاسبه نیست</a:t>
            </a:r>
          </a:p>
          <a:p>
            <a:pPr lvl="0" algn="just">
              <a:lnSpc>
                <a:spcPct val="200000"/>
              </a:lnSpc>
              <a:defRPr/>
            </a:pPr>
            <a:r>
              <a:rPr lang="fa-IR" sz="2000"/>
              <a:t>4- کسب توامان دورتبه شغلی امکانپذیر نمی باشد</a:t>
            </a:r>
            <a:endParaRPr/>
          </a:p>
          <a:p>
            <a:pPr lvl="0" algn="just">
              <a:lnSpc>
                <a:spcPct val="200000"/>
              </a:lnSpc>
              <a:defRPr/>
            </a:pPr>
            <a:r>
              <a:rPr lang="fa-IR" sz="2000"/>
              <a:t>تبصره :درخصوص کارمندانی که تجربه لازم برای ارتقا به رتبه بالاتر را دارند گذراندن دوره های آموزشی مورد نیاز در حد فاصل دو رتبه الزامی است</a:t>
            </a:r>
          </a:p>
          <a:p>
            <a:pPr lvl="0" algn="just">
              <a:lnSpc>
                <a:spcPct val="200000"/>
              </a:lnSpc>
              <a:defRPr/>
            </a:pP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724022108" name="Hexagon 3"/>
          <p:cNvSpPr>
            <a:spLocks noGrp="1" noChangeShapeType="1"/>
          </p:cNvSpPr>
          <p:nvPr/>
        </p:nvSpPr>
        <p:spPr bwMode="auto">
          <a:xfrm>
            <a:off x="5929311" y="457200"/>
            <a:ext cx="2857500" cy="1295399"/>
          </a:xfrm>
          <a:prstGeom prst="hexagon">
            <a:avLst>
              <a:gd name="adj" fmla="val 25000"/>
              <a:gd name="vf" fmla="val 115470"/>
            </a:avLst>
          </a:prstGeom>
          <a:gradFill>
            <a:gsLst>
              <a:gs pos="0">
                <a:srgbClr val="95FFFF"/>
              </a:gs>
              <a:gs pos="35000">
                <a:srgbClr val="B6FFFF"/>
              </a:gs>
              <a:gs pos="100000">
                <a:srgbClr val="E1FFFF"/>
              </a:gs>
            </a:gsLst>
            <a:lin ang="16200000" scaled="1"/>
          </a:gradFill>
          <a:ln w="9524">
            <a:solidFill>
              <a:srgbClr val="2ECBCB"/>
            </a:solidFill>
            <a:round/>
            <a:headEnd/>
            <a:tailEnd/>
          </a:ln>
          <a:effectLst>
            <a:outerShdw algn="ctr" rotWithShape="0">
              <a:srgbClr val="000000">
                <a:alpha val="37647"/>
              </a:srgbClr>
            </a:outerShdw>
          </a:effectLst>
        </p:spPr>
        <p:txBody>
          <a:bodyPr lIns="91440" tIns="45720" rIns="91440" bIns="45720" anchor="ctr" anchorCtr="0"/>
          <a:lstStyle/>
          <a:p>
            <a:pPr lvl="0" algn="ctr">
              <a:defRPr/>
            </a:pPr>
            <a:r>
              <a:rPr lang="fa-IR" sz="2400" b="1" i="0" u="none">
                <a:solidFill>
                  <a:srgbClr val="003366"/>
                </a:solidFill>
                <a:latin typeface="Arial"/>
                <a:ea typeface="Arial"/>
              </a:rPr>
              <a:t>نکات مهم</a:t>
            </a:r>
            <a:endParaRPr/>
          </a:p>
        </p:txBody>
      </p:sp>
      <p:sp>
        <p:nvSpPr>
          <p:cNvPr id="1054828707" name="Horizontal Scroll 4"/>
          <p:cNvSpPr>
            <a:spLocks noGrp="1" noChangeShapeType="1"/>
          </p:cNvSpPr>
          <p:nvPr/>
        </p:nvSpPr>
        <p:spPr bwMode="auto">
          <a:xfrm>
            <a:off x="228600" y="1808161"/>
            <a:ext cx="8686800" cy="5049836"/>
          </a:xfrm>
          <a:prstGeom prst="horizontalScroll">
            <a:avLst>
              <a:gd name="adj" fmla="val 12500"/>
            </a:avLst>
          </a:prstGeom>
          <a:gradFill>
            <a:gsLst>
              <a:gs pos="0">
                <a:srgbClr val="B1B9D1"/>
              </a:gs>
              <a:gs pos="35000">
                <a:srgbClr val="C9CEDE"/>
              </a:gs>
              <a:gs pos="100000">
                <a:srgbClr val="EAECF3"/>
              </a:gs>
            </a:gsLst>
            <a:lin ang="16200000" scaled="1"/>
          </a:gradFill>
          <a:ln w="9524">
            <a:solidFill>
              <a:srgbClr val="003266"/>
            </a:solidFill>
            <a:round/>
            <a:headEnd/>
            <a:tailEnd/>
          </a:ln>
          <a:effectLst>
            <a:outerShdw algn="ctr" rotWithShape="0">
              <a:srgbClr val="000000">
                <a:alpha val="37647"/>
              </a:srgbClr>
            </a:outerShdw>
          </a:effectLst>
        </p:spPr>
        <p:txBody>
          <a:bodyPr lIns="91440" tIns="45720" rIns="91440" bIns="45720" anchor="ctr" anchorCtr="0"/>
          <a:lstStyle/>
          <a:p>
            <a:pPr lvl="0" algn="just">
              <a:lnSpc>
                <a:spcPct val="200000"/>
              </a:lnSpc>
              <a:defRPr/>
            </a:pPr>
            <a:r>
              <a:rPr lang="fa-IR" sz="2000">
                <a:solidFill>
                  <a:srgbClr val="003366"/>
                </a:solidFill>
                <a:latin typeface="Arial"/>
                <a:ea typeface="Arial"/>
              </a:rPr>
              <a:t>5- در خصوص کارمندانی که سوابق بخش خصوصی ارائه نموده اند وفاقد نمره ارزیابی عملکرد می باشند ملاک در ارتقا رتبه استمرار خدمت این افراد می باشد لیکن دارا بودن یک سال نمره ارزیابی عملکرد در خدمت دولتی الزامی می باشد</a:t>
            </a:r>
          </a:p>
          <a:p>
            <a:pPr lvl="0" algn="just">
              <a:lnSpc>
                <a:spcPct val="200000"/>
              </a:lnSpc>
              <a:defRPr/>
            </a:pPr>
            <a:r>
              <a:rPr lang="fa-IR" sz="2000">
                <a:solidFill>
                  <a:srgbClr val="003366"/>
                </a:solidFill>
                <a:latin typeface="Arial"/>
                <a:ea typeface="Arial"/>
              </a:rPr>
              <a:t>6- مشمولین طرح خدمت پزشکان وپیراپزشکان ومتعهدین برقراری عدالت آموزشی در صورت استمرار طرح و دارا بودن تجربه از ارتقا طبقه و رتبه مطابق مقررات مربوطه بخوردار می گردند</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608681929" name="Picture 6" descr="10132002"/>
          <p:cNvPicPr>
            <a:picLocks noGrp="1" noChangeAspect="1"/>
          </p:cNvPicPr>
          <p:nvPr/>
        </p:nvPicPr>
        <p:blipFill rotWithShape="1">
          <a:blip r:embed="rId3"/>
          <a:stretch/>
        </p:blipFill>
        <p:spPr bwMode="auto">
          <a:xfrm>
            <a:off x="0" y="0"/>
            <a:ext cx="9144000" cy="6872287"/>
          </a:xfrm>
          <a:prstGeom prst="rect">
            <a:avLst/>
          </a:prstGeom>
          <a:noFill/>
        </p:spPr>
      </p:pic>
      <p:sp>
        <p:nvSpPr>
          <p:cNvPr id="185872965" name="Rectangle 8"/>
          <p:cNvSpPr>
            <a:spLocks noGrp="1" noChangeShapeType="1"/>
          </p:cNvSpPr>
          <p:nvPr/>
        </p:nvSpPr>
        <p:spPr bwMode="auto">
          <a:xfrm>
            <a:off x="111125" y="1011237"/>
            <a:ext cx="2305050" cy="762000"/>
          </a:xfrm>
          <a:prstGeom prst="rect">
            <a:avLst/>
          </a:prstGeom>
          <a:noFill/>
        </p:spPr>
        <p:txBody>
          <a:bodyPr wrap="none">
            <a:spAutoFit/>
          </a:bodyPr>
          <a:lstStyle/>
          <a:p>
            <a:pPr lvl="0">
              <a:defRPr/>
            </a:pPr>
            <a:r>
              <a:rPr lang="fa-IR" b="1" i="0" u="none">
                <a:solidFill>
                  <a:srgbClr val="FF0000"/>
                </a:solidFill>
              </a:rPr>
              <a:t>موفق باشيد</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timing>
    <p:tnLst>
      <p:par>
        <p:cTn id="1" dur="indefinite" restart="never" nodeType="tmRoot"/>
      </p:par>
    </p:tnLst>
  </p:timing>
</p:sld>
</file>

<file path=ppt/theme/theme1.xml><?xml version="1.0" encoding="utf-8"?>
<a:theme xmlns:a="http://schemas.openxmlformats.org/drawingml/2006/main" name="Capsules">
  <a:themeElements>
    <a:clrScheme name="Default">
      <a:dk1>
        <a:srgbClr val="003366"/>
      </a:dk1>
      <a:lt1>
        <a:srgbClr val="FFFFFF"/>
      </a:lt1>
      <a:dk2>
        <a:srgbClr val="006666"/>
      </a:dk2>
      <a:lt2>
        <a:srgbClr val="666699"/>
      </a:lt2>
      <a:accent1>
        <a:srgbClr val="33CCCC"/>
      </a:accent1>
      <a:accent2>
        <a:srgbClr val="99CC99"/>
      </a:accent2>
      <a:accent3>
        <a:srgbClr val="AAAAAA"/>
      </a:accent3>
      <a:accent4>
        <a:srgbClr val="DCDCDC"/>
      </a:accent4>
      <a:accent5>
        <a:srgbClr val="DBF1FA"/>
      </a:accent5>
      <a:accent6>
        <a:srgbClr val="4B9DCA"/>
      </a:accent6>
      <a:hlink>
        <a:srgbClr val="003366"/>
      </a:hlink>
      <a:folHlink>
        <a:srgbClr val="CC99FF"/>
      </a:folHlink>
    </a:clrScheme>
    <a:fontScheme name="default">
      <a:majorFont>
        <a:latin typeface="Tahoma"/>
        <a:ea typeface="Arial"/>
        <a:cs typeface="Arial"/>
      </a:majorFont>
      <a:minorFont>
        <a:latin typeface="Arial"/>
        <a:ea typeface="Arial"/>
        <a:cs typeface="Arial"/>
      </a:minorFont>
    </a:fontScheme>
    <a:fmtScheme name="Default">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AAAAAA"/>
        </a:accent3>
        <a:accent4>
          <a:srgbClr val="DCDCDC"/>
        </a:accent4>
        <a:accent5>
          <a:srgbClr val="DBF1FA"/>
        </a:accent5>
        <a:accent6>
          <a:srgbClr val="4B9DC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AAAAAA"/>
        </a:accent3>
        <a:accent4>
          <a:srgbClr val="DCDCDC"/>
        </a:accent4>
        <a:accent5>
          <a:srgbClr val="DBF1FA"/>
        </a:accent5>
        <a:accent6>
          <a:srgbClr val="4B9DCA"/>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FFFFFF"/>
        </a:dk1>
        <a:lt1>
          <a:srgbClr val="6699FF"/>
        </a:lt1>
        <a:dk2>
          <a:srgbClr val="FFFFFF"/>
        </a:dk2>
        <a:lt2>
          <a:srgbClr val="006699"/>
        </a:lt2>
        <a:accent1>
          <a:srgbClr val="33CCCC"/>
        </a:accent1>
        <a:accent2>
          <a:srgbClr val="006699"/>
        </a:accent2>
        <a:accent3>
          <a:srgbClr val="AAAAAA"/>
        </a:accent3>
        <a:accent4>
          <a:srgbClr val="DCDCDC"/>
        </a:accent4>
        <a:accent5>
          <a:srgbClr val="DBF1FA"/>
        </a:accent5>
        <a:accent6>
          <a:srgbClr val="4B9DCA"/>
        </a:accent6>
        <a:hlink>
          <a:srgbClr val="99CC00"/>
        </a:hlink>
        <a:folHlink>
          <a:srgbClr val="FFFFCC"/>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AAAAAA"/>
        </a:accent3>
        <a:accent4>
          <a:srgbClr val="DCDCDC"/>
        </a:accent4>
        <a:accent5>
          <a:srgbClr val="DBF1FA"/>
        </a:accent5>
        <a:accent6>
          <a:srgbClr val="4B9DCA"/>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FFFFFF"/>
        </a:dk1>
        <a:lt1>
          <a:srgbClr val="336699"/>
        </a:lt1>
        <a:dk2>
          <a:srgbClr val="FFFFEB"/>
        </a:dk2>
        <a:lt2>
          <a:srgbClr val="000066"/>
        </a:lt2>
        <a:accent1>
          <a:srgbClr val="99CCFF"/>
        </a:accent1>
        <a:accent2>
          <a:srgbClr val="9999FF"/>
        </a:accent2>
        <a:accent3>
          <a:srgbClr val="AAAAAA"/>
        </a:accent3>
        <a:accent4>
          <a:srgbClr val="DCDCDC"/>
        </a:accent4>
        <a:accent5>
          <a:srgbClr val="DBF1FA"/>
        </a:accent5>
        <a:accent6>
          <a:srgbClr val="4B9DCA"/>
        </a:accent6>
        <a:hlink>
          <a:srgbClr val="CCCCFF"/>
        </a:hlink>
        <a:folHlink>
          <a:srgbClr val="C68DFF"/>
        </a:folHlink>
      </a:clrScheme>
      <a:clrMap bg1="lt1" tx1="dk1" bg2="lt2" tx2="dk2" accent1="accent1" accent2="accent2" accent3="accent3" accent4="accent4" accent5="accent5" accent6="accent6" hlink="hlink" folHlink="folHlink"/>
    </a:extraClrScheme>
    <a:extraClrScheme>
      <a:clrScheme name="Capsules 6">
        <a:dk1>
          <a:srgbClr val="FFFFFF"/>
        </a:dk1>
        <a:lt1>
          <a:srgbClr val="006666"/>
        </a:lt1>
        <a:dk2>
          <a:srgbClr val="FFFFFF"/>
        </a:dk2>
        <a:lt2>
          <a:srgbClr val="808000"/>
        </a:lt2>
        <a:accent1>
          <a:srgbClr val="FFCC66"/>
        </a:accent1>
        <a:accent2>
          <a:srgbClr val="00ACA8"/>
        </a:accent2>
        <a:accent3>
          <a:srgbClr val="AAAAAA"/>
        </a:accent3>
        <a:accent4>
          <a:srgbClr val="DCDCDC"/>
        </a:accent4>
        <a:accent5>
          <a:srgbClr val="DBF1FA"/>
        </a:accent5>
        <a:accent6>
          <a:srgbClr val="4B9DCA"/>
        </a:accent6>
        <a:hlink>
          <a:srgbClr val="CCCC00"/>
        </a:hlink>
        <a:folHlink>
          <a:srgbClr val="33CCCC"/>
        </a:folHlink>
      </a:clrScheme>
      <a:clrMap bg1="lt1" tx1="dk1" bg2="lt2" tx2="dk2" accent1="accent1" accent2="accent2" accent3="accent3" accent4="accent4" accent5="accent5" accent6="accent6" hlink="hlink" folHlink="folHlink"/>
    </a:extraClrScheme>
    <a:extraClrScheme>
      <a:clrScheme name="Capsules 7">
        <a:dk1>
          <a:srgbClr val="FFFFFF"/>
        </a:dk1>
        <a:lt1>
          <a:srgbClr val="660033"/>
        </a:lt1>
        <a:dk2>
          <a:srgbClr val="FFFFFF"/>
        </a:dk2>
        <a:lt2>
          <a:srgbClr val="FFFFCC"/>
        </a:lt2>
        <a:accent1>
          <a:srgbClr val="FF9900"/>
        </a:accent1>
        <a:accent2>
          <a:srgbClr val="CC3300"/>
        </a:accent2>
        <a:accent3>
          <a:srgbClr val="AAAAAA"/>
        </a:accent3>
        <a:accent4>
          <a:srgbClr val="DCDCDC"/>
        </a:accent4>
        <a:accent5>
          <a:srgbClr val="DBF1FA"/>
        </a:accent5>
        <a:accent6>
          <a:srgbClr val="4B9DCA"/>
        </a:accent6>
        <a:hlink>
          <a:srgbClr val="FFCC00"/>
        </a:hlink>
        <a:folHlink>
          <a:srgbClr val="FFCC99"/>
        </a:folHlink>
      </a:clrScheme>
      <a:clrMap bg1="lt1" tx1="dk1" bg2="lt2" tx2="dk2" accent1="accent1" accent2="accent2" accent3="accent3" accent4="accent4" accent5="accent5" accent6="accent6" hlink="hlink" folHlink="folHlink"/>
    </a:extraClrScheme>
    <a:extraClrScheme>
      <a:clrScheme name="Capsules 8">
        <a:dk1>
          <a:srgbClr val="FFFFFF"/>
        </a:dk1>
        <a:lt1>
          <a:srgbClr val="000000"/>
        </a:lt1>
        <a:dk2>
          <a:srgbClr val="FFFFFF"/>
        </a:dk2>
        <a:lt2>
          <a:srgbClr val="FF0000"/>
        </a:lt2>
        <a:accent1>
          <a:srgbClr val="FFCC00"/>
        </a:accent1>
        <a:accent2>
          <a:srgbClr val="CC3300"/>
        </a:accent2>
        <a:accent3>
          <a:srgbClr val="AAAAAA"/>
        </a:accent3>
        <a:accent4>
          <a:srgbClr val="DCDCDC"/>
        </a:accent4>
        <a:accent5>
          <a:srgbClr val="DBF1FA"/>
        </a:accent5>
        <a:accent6>
          <a:srgbClr val="4B9DCA"/>
        </a:accent6>
        <a:hlink>
          <a:srgbClr val="FF6600"/>
        </a:hlink>
        <a:folHlink>
          <a:srgbClr val="FF7C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a:themeElements>
    <a:clrScheme name="Default">
      <a:dk1>
        <a:srgbClr val="000000"/>
      </a:dk1>
      <a:lt1>
        <a:srgbClr val="FFFFFF"/>
      </a:lt1>
      <a:dk2>
        <a:srgbClr val="000000"/>
      </a:dk2>
      <a:lt2>
        <a:srgbClr val="808080"/>
      </a:lt2>
      <a:accent1>
        <a:srgbClr val="BBE0E3"/>
      </a:accent1>
      <a:accent2>
        <a:srgbClr val="333399"/>
      </a:accent2>
      <a:accent3>
        <a:srgbClr val="AAAAAA"/>
      </a:accent3>
      <a:accent4>
        <a:srgbClr val="DCDCDC"/>
      </a:accent4>
      <a:accent5>
        <a:srgbClr val="DBF1FA"/>
      </a:accent5>
      <a:accent6>
        <a:srgbClr val="4B9DCA"/>
      </a:accent6>
      <a:hlink>
        <a:srgbClr val="009999"/>
      </a:hlink>
      <a:folHlink>
        <a:srgbClr val="99CC00"/>
      </a:folHlink>
    </a:clrScheme>
    <a:fontScheme name="default">
      <a:majorFont>
        <a:latin typeface="Tahoma"/>
        <a:ea typeface="Arial"/>
        <a:cs typeface="Arial"/>
      </a:majorFont>
      <a:minorFont>
        <a:latin typeface="Arial"/>
        <a:ea typeface="Arial"/>
        <a:cs typeface="Arial"/>
      </a:minorFont>
    </a:fontScheme>
    <a:fmtScheme name="Default">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9</TotalTime>
  <Words>1840</Words>
  <Application>Microsoft Office PowerPoint</Application>
  <PresentationFormat>On-screen Show (4:3)</PresentationFormat>
  <Paragraphs>266</Paragraphs>
  <Slides>33</Slides>
  <Notes>33</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33</vt:i4>
      </vt:variant>
    </vt:vector>
  </HeadingPairs>
  <TitlesOfParts>
    <vt:vector size="47" baseType="lpstr">
      <vt:lpstr>2  Davat</vt:lpstr>
      <vt:lpstr>Aachen Bold</vt:lpstr>
      <vt:lpstr>Arial</vt:lpstr>
      <vt:lpstr>B Nazanin</vt:lpstr>
      <vt:lpstr>B Tabassom</vt:lpstr>
      <vt:lpstr>B Titr</vt:lpstr>
      <vt:lpstr>Calibri</vt:lpstr>
      <vt:lpstr>French Script MT</vt:lpstr>
      <vt:lpstr>IranNastaliq</vt:lpstr>
      <vt:lpstr>Tahoma</vt:lpstr>
      <vt:lpstr>Times New Roman</vt:lpstr>
      <vt:lpstr>Titr</vt:lpstr>
      <vt:lpstr>Wingdings</vt:lpstr>
      <vt:lpstr>Capsules</vt:lpstr>
      <vt:lpstr>PowerPoint Presentation</vt:lpstr>
      <vt:lpstr>     دوره آموزشی آشنایی با انواع رتبه ها و شرایط احراز رتبه شغلی </vt:lpstr>
      <vt:lpstr>PowerPoint Presentation</vt:lpstr>
      <vt:lpstr>PowerPoint Presentation</vt:lpstr>
      <vt:lpstr>مستندات قانونی </vt:lpstr>
      <vt:lpstr>الف) نحوه ارتقاء کارمندان در طبقات شغلي: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جدول شماره (2): مدت سنوات تجربي قابل قبول براي متصديان مشاغل تا سطح کارداني و کارشناسي و بالاتر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چشم انداز ارزشیابی،گذشته،حال،آینده</dc:title>
  <dc:creator>Administrator</dc:creator>
  <cp:lastModifiedBy>kargozini</cp:lastModifiedBy>
  <cp:revision>147</cp:revision>
  <dcterms:created xsi:type="dcterms:W3CDTF">2009-12-19T05:13:00Z</dcterms:created>
  <dcterms:modified xsi:type="dcterms:W3CDTF">2026-07-12T14:18:59Z</dcterms:modified>
</cp:coreProperties>
</file>